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40"/>
  </p:notesMasterIdLst>
  <p:handoutMasterIdLst>
    <p:handoutMasterId r:id="rId41"/>
  </p:handoutMasterIdLst>
  <p:sldIdLst>
    <p:sldId id="277" r:id="rId3"/>
    <p:sldId id="288" r:id="rId4"/>
    <p:sldId id="278" r:id="rId5"/>
    <p:sldId id="257" r:id="rId6"/>
    <p:sldId id="271" r:id="rId7"/>
    <p:sldId id="272" r:id="rId8"/>
    <p:sldId id="292" r:id="rId9"/>
    <p:sldId id="270" r:id="rId10"/>
    <p:sldId id="273" r:id="rId11"/>
    <p:sldId id="280" r:id="rId12"/>
    <p:sldId id="260" r:id="rId13"/>
    <p:sldId id="261" r:id="rId14"/>
    <p:sldId id="262" r:id="rId15"/>
    <p:sldId id="263" r:id="rId16"/>
    <p:sldId id="296" r:id="rId17"/>
    <p:sldId id="276" r:id="rId18"/>
    <p:sldId id="275" r:id="rId19"/>
    <p:sldId id="294" r:id="rId20"/>
    <p:sldId id="274" r:id="rId21"/>
    <p:sldId id="297" r:id="rId22"/>
    <p:sldId id="298" r:id="rId23"/>
    <p:sldId id="299" r:id="rId24"/>
    <p:sldId id="267" r:id="rId25"/>
    <p:sldId id="269" r:id="rId26"/>
    <p:sldId id="265" r:id="rId27"/>
    <p:sldId id="279" r:id="rId28"/>
    <p:sldId id="282" r:id="rId29"/>
    <p:sldId id="285" r:id="rId30"/>
    <p:sldId id="295" r:id="rId31"/>
    <p:sldId id="284" r:id="rId32"/>
    <p:sldId id="286" r:id="rId33"/>
    <p:sldId id="287" r:id="rId34"/>
    <p:sldId id="290" r:id="rId35"/>
    <p:sldId id="266" r:id="rId36"/>
    <p:sldId id="291" r:id="rId37"/>
    <p:sldId id="281" r:id="rId38"/>
    <p:sldId id="2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67901" autoAdjust="0"/>
  </p:normalViewPr>
  <p:slideViewPr>
    <p:cSldViewPr snapToGrid="0">
      <p:cViewPr varScale="1">
        <p:scale>
          <a:sx n="51" d="100"/>
          <a:sy n="51" d="100"/>
        </p:scale>
        <p:origin x="15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1991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Star 7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1994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err="1" smtClean="0">
              <a:latin typeface="Calibri"/>
              <a:ea typeface="+mn-ea"/>
              <a:cs typeface="+mn-cs"/>
            </a:rPr>
            <a:t>HotJava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1995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1996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Oak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C8769F99-E369-40F9-A66B-435FBFB10B51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Applets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C8D9FD1-9E16-47D6-8B30-743FE14DA621}" type="parTrans" cxnId="{7DA9F834-41DB-407E-B68A-74280CACDA58}">
      <dgm:prSet/>
      <dgm:spPr/>
      <dgm:t>
        <a:bodyPr/>
        <a:lstStyle/>
        <a:p>
          <a:endParaRPr lang="mk-MK"/>
        </a:p>
      </dgm:t>
    </dgm:pt>
    <dgm:pt modelId="{9262DE61-8718-41A1-A649-9872A9FEF87D}" type="sibTrans" cxnId="{7DA9F834-41DB-407E-B68A-74280CACDA58}">
      <dgm:prSet/>
      <dgm:spPr/>
      <dgm:t>
        <a:bodyPr/>
        <a:lstStyle/>
        <a:p>
          <a:endParaRPr lang="mk-MK"/>
        </a:p>
      </dgm:t>
    </dgm:pt>
    <dgm:pt modelId="{57A8EABF-25FA-4946-BF90-B360ACF15F9E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smtClean="0">
              <a:latin typeface="Calibri"/>
              <a:ea typeface="+mn-ea"/>
              <a:cs typeface="+mn-cs"/>
            </a:rPr>
            <a:t>Green </a:t>
          </a:r>
          <a:r>
            <a:rPr lang="en-US" dirty="0" smtClean="0">
              <a:latin typeface="Calibri"/>
              <a:ea typeface="+mn-ea"/>
              <a:cs typeface="+mn-cs"/>
            </a:rPr>
            <a:t>Team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D2998E66-3953-4383-8BF6-81B2E6EC921F}" type="parTrans" cxnId="{23E70A52-C004-4C0A-A941-487414ADA2EC}">
      <dgm:prSet/>
      <dgm:spPr/>
      <dgm:t>
        <a:bodyPr/>
        <a:lstStyle/>
        <a:p>
          <a:endParaRPr lang="mk-MK"/>
        </a:p>
      </dgm:t>
    </dgm:pt>
    <dgm:pt modelId="{81476A39-7379-4C63-A42D-3F81B1542B7F}" type="sibTrans" cxnId="{23E70A52-C004-4C0A-A941-487414ADA2EC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4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6"/>
      <dgm:spPr/>
    </dgm:pt>
    <dgm:pt modelId="{D80838CA-4B5F-4759-A83E-18025D22CD8E}" type="pres">
      <dgm:prSet presAssocID="{4197E540-D10F-4BDA-84C9-B2027B240EEB}" presName="chTx" presStyleLbl="revTx" presStyleIdx="1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6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4444501B-677A-40F2-B610-30E74DC0A857}" type="pres">
      <dgm:prSet presAssocID="{57A8EABF-25FA-4946-BF90-B360ACF15F9E}" presName="desBackupLeftNorm" presStyleCnt="0"/>
      <dgm:spPr/>
    </dgm:pt>
    <dgm:pt modelId="{A1F35FFF-1A3F-4BE4-90E5-9A9BCF1F0EE2}" type="pres">
      <dgm:prSet presAssocID="{57A8EABF-25FA-4946-BF90-B360ACF15F9E}" presName="desComposite" presStyleCnt="0"/>
      <dgm:spPr/>
    </dgm:pt>
    <dgm:pt modelId="{E90A47EF-EB0E-4E9E-BD1A-D1BE44B0549B}" type="pres">
      <dgm:prSet presAssocID="{57A8EABF-25FA-4946-BF90-B360ACF15F9E}" presName="desCircle" presStyleLbl="node1" presStyleIdx="1" presStyleCnt="6"/>
      <dgm:spPr/>
    </dgm:pt>
    <dgm:pt modelId="{A0853A45-9298-442D-B5A5-9C1B87007181}" type="pres">
      <dgm:prSet presAssocID="{57A8EABF-25FA-4946-BF90-B360ACF15F9E}" presName="chTx" presStyleLbl="revTx" presStyleIdx="3" presStyleCnt="16"/>
      <dgm:spPr/>
      <dgm:t>
        <a:bodyPr/>
        <a:lstStyle/>
        <a:p>
          <a:endParaRPr lang="mk-MK"/>
        </a:p>
      </dgm:t>
    </dgm:pt>
    <dgm:pt modelId="{DB65D610-D75D-4047-9180-38BAE75F9DC7}" type="pres">
      <dgm:prSet presAssocID="{57A8EABF-25FA-4946-BF90-B360ACF15F9E}" presName="desTx" presStyleLbl="revTx" presStyleIdx="4" presStyleCnt="16">
        <dgm:presLayoutVars>
          <dgm:bulletEnabled val="1"/>
        </dgm:presLayoutVars>
      </dgm:prSet>
      <dgm:spPr/>
    </dgm:pt>
    <dgm:pt modelId="{EB53BE98-E9D8-4B48-A19D-721F41261B27}" type="pres">
      <dgm:prSet presAssocID="{57A8EABF-25FA-4946-BF90-B360ACF15F9E}" presName="desBackupRightNorm" presStyleCnt="0"/>
      <dgm:spPr/>
    </dgm:pt>
    <dgm:pt modelId="{019BF738-C0C3-454F-9B60-6BACE8EC9AAE}" type="pres">
      <dgm:prSet presAssocID="{81476A39-7379-4C63-A42D-3F81B1542B7F}" presName="des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2" presStyleCnt="6"/>
      <dgm:spPr/>
    </dgm:pt>
    <dgm:pt modelId="{FDF47E5F-174C-4606-A5A6-ED4628A0F400}" type="pres">
      <dgm:prSet presAssocID="{0AEA99DD-79F2-454B-89E9-FC77396C9F1D}" presName="chTx" presStyleLbl="revTx" presStyleIdx="5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3A9274-6AA5-4BA7-9F0C-49F5E848C1A2}" type="pres">
      <dgm:prSet presAssocID="{0AEA99DD-79F2-454B-89E9-FC77396C9F1D}" presName="desTx" presStyleLbl="revTx" presStyleIdx="6" presStyleCnt="16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1" presStyleCnt="4"/>
      <dgm:spPr/>
    </dgm:pt>
    <dgm:pt modelId="{7D6BBD8D-95C7-4AC1-BA07-93F97F0B736B}" type="pres">
      <dgm:prSet presAssocID="{5A22019F-6F97-4DC3-963A-583D3D54A632}" presName="parTx" presStyleLbl="revTx" presStyleIdx="7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3" presStyleCnt="6"/>
      <dgm:spPr/>
    </dgm:pt>
    <dgm:pt modelId="{BCF3A686-42B8-400D-ADAB-FFC1CE9C6893}" type="pres">
      <dgm:prSet presAssocID="{0AE14328-0EE2-49D7-98C5-68FCA23BDFFA}" presName="chTx" presStyleLbl="revTx" presStyleIdx="8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9" presStyleCnt="16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12AEE8A9-8606-4ACA-B9C6-EBFCD5B517D4}" type="pres">
      <dgm:prSet presAssocID="{C8769F99-E369-40F9-A66B-435FBFB10B51}" presName="desBackupLeftNorm" presStyleCnt="0"/>
      <dgm:spPr/>
    </dgm:pt>
    <dgm:pt modelId="{03E07D22-675D-4DCE-8C8E-C77865803F67}" type="pres">
      <dgm:prSet presAssocID="{C8769F99-E369-40F9-A66B-435FBFB10B51}" presName="desComposite" presStyleCnt="0"/>
      <dgm:spPr/>
    </dgm:pt>
    <dgm:pt modelId="{1017714B-BC23-4096-8072-F0DBE0D08AD8}" type="pres">
      <dgm:prSet presAssocID="{C8769F99-E369-40F9-A66B-435FBFB10B51}" presName="desCircle" presStyleLbl="node1" presStyleIdx="4" presStyleCnt="6"/>
      <dgm:spPr/>
    </dgm:pt>
    <dgm:pt modelId="{8DC0F486-0153-4B33-9E71-88AA37936D2F}" type="pres">
      <dgm:prSet presAssocID="{C8769F99-E369-40F9-A66B-435FBFB10B51}" presName="chTx" presStyleLbl="revTx" presStyleIdx="10" presStyleCnt="16"/>
      <dgm:spPr/>
      <dgm:t>
        <a:bodyPr/>
        <a:lstStyle/>
        <a:p>
          <a:endParaRPr lang="mk-MK"/>
        </a:p>
      </dgm:t>
    </dgm:pt>
    <dgm:pt modelId="{0866DE92-E4C8-4247-996B-FAD6BC31E9E2}" type="pres">
      <dgm:prSet presAssocID="{C8769F99-E369-40F9-A66B-435FBFB10B51}" presName="desTx" presStyleLbl="revTx" presStyleIdx="11" presStyleCnt="16">
        <dgm:presLayoutVars>
          <dgm:bulletEnabled val="1"/>
        </dgm:presLayoutVars>
      </dgm:prSet>
      <dgm:spPr/>
    </dgm:pt>
    <dgm:pt modelId="{CC964CD5-4CC0-40AF-A3A8-C34AB6D120DC}" type="pres">
      <dgm:prSet presAssocID="{C8769F99-E369-40F9-A66B-435FBFB10B51}" presName="desBackupRightNorm" presStyleCnt="0"/>
      <dgm:spPr/>
    </dgm:pt>
    <dgm:pt modelId="{BC3F8492-DDA8-45AE-A64C-147423922F0B}" type="pres">
      <dgm:prSet presAssocID="{9262DE61-8718-41A1-A649-9872A9FEF87D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2" presStyleCnt="4"/>
      <dgm:spPr/>
    </dgm:pt>
    <dgm:pt modelId="{2B4BD85E-C901-45C5-8EB9-6B9FEE12A7BE}" type="pres">
      <dgm:prSet presAssocID="{7FC2D584-30A6-449E-B7CA-341F5F62FAF5}" presName="parTx" presStyleLbl="revTx" presStyleIdx="12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5" presStyleCnt="6"/>
      <dgm:spPr/>
    </dgm:pt>
    <dgm:pt modelId="{DB665163-915F-40A6-83DE-D9E80507F79D}" type="pres">
      <dgm:prSet presAssocID="{65A643D8-FAD8-427F-B77E-324519DFF77F}" presName="chTx" presStyleLbl="revTx" presStyleIdx="13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4" presStyleCnt="16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3" presStyleCnt="4"/>
      <dgm:spPr/>
    </dgm:pt>
    <dgm:pt modelId="{C21B92A9-8E32-499C-902E-F133C5092D1A}" type="pres">
      <dgm:prSet presAssocID="{1EAF32EF-2685-41DE-B527-A19EA257EFF2}" presName="parTx" presStyleLbl="revTx" presStyleIdx="15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29AFF724-CA27-4788-8EDC-9CA3F39AD51A}" type="presOf" srcId="{7FC2D584-30A6-449E-B7CA-341F5F62FAF5}" destId="{2B4BD85E-C901-45C5-8EB9-6B9FEE12A7BE}" srcOrd="0" destOrd="0" presId="urn:microsoft.com/office/officeart/2008/layout/CircleAccentTimeline"/>
    <dgm:cxn modelId="{7B499043-54DA-41CA-902C-2E1F7343C8CF}" type="presOf" srcId="{E4EAE2BA-E6E9-47BE-90DA-7CC8F543793A}" destId="{C666E99A-EA2A-4513-B163-536A725EC1D4}" srcOrd="0" destOrd="0" presId="urn:microsoft.com/office/officeart/2008/layout/CircleAccentTimeline"/>
    <dgm:cxn modelId="{30F185ED-0878-4E11-BB63-9332884AA7C2}" type="presOf" srcId="{C8769F99-E369-40F9-A66B-435FBFB10B51}" destId="{8DC0F486-0153-4B33-9E71-88AA37936D2F}" srcOrd="0" destOrd="0" presId="urn:microsoft.com/office/officeart/2008/layout/CircleAccentTimeline"/>
    <dgm:cxn modelId="{E018242C-1169-433E-8AA7-F111377B7F25}" type="presOf" srcId="{5A22019F-6F97-4DC3-963A-583D3D54A632}" destId="{7D6BBD8D-95C7-4AC1-BA07-93F97F0B736B}" srcOrd="0" destOrd="0" presId="urn:microsoft.com/office/officeart/2008/layout/CircleAccentTimeline"/>
    <dgm:cxn modelId="{270815E9-4A88-4DB4-9040-920BB982ABD8}" srcId="{E4EAE2BA-E6E9-47BE-90DA-7CC8F543793A}" destId="{1EAF32EF-2685-41DE-B527-A19EA257EFF2}" srcOrd="3" destOrd="0" parTransId="{180ECF10-61BF-4891-A06A-93E397C04263}" sibTransId="{C8B63689-AE32-480F-B66B-8481F7137AF6}"/>
    <dgm:cxn modelId="{23E70A52-C004-4C0A-A941-487414ADA2EC}" srcId="{28E50F4E-A211-4387-B97C-8204D2D63C7E}" destId="{57A8EABF-25FA-4946-BF90-B360ACF15F9E}" srcOrd="1" destOrd="0" parTransId="{D2998E66-3953-4383-8BF6-81B2E6EC921F}" sibTransId="{81476A39-7379-4C63-A42D-3F81B1542B7F}"/>
    <dgm:cxn modelId="{7DA9F834-41DB-407E-B68A-74280CACDA58}" srcId="{5A22019F-6F97-4DC3-963A-583D3D54A632}" destId="{C8769F99-E369-40F9-A66B-435FBFB10B51}" srcOrd="1" destOrd="0" parTransId="{3C8D9FD1-9E16-47D6-8B30-743FE14DA621}" sibTransId="{9262DE61-8718-41A1-A649-9872A9FEF87D}"/>
    <dgm:cxn modelId="{283F8578-61AB-4F3A-B8D5-79928B6E421A}" srcId="{E4EAE2BA-E6E9-47BE-90DA-7CC8F543793A}" destId="{7FC2D584-30A6-449E-B7CA-341F5F62FAF5}" srcOrd="2" destOrd="0" parTransId="{5B8A5422-3BF7-4359-9198-DC33B9CC121C}" sibTransId="{9BCC6C0B-54DD-42A5-A6A4-57FEEA70C7B5}"/>
    <dgm:cxn modelId="{59B5F25D-30E8-4569-8419-4CD75F6417C0}" type="presOf" srcId="{65A643D8-FAD8-427F-B77E-324519DFF77F}" destId="{DB665163-915F-40A6-83DE-D9E80507F79D}" srcOrd="0" destOrd="0" presId="urn:microsoft.com/office/officeart/2008/layout/CircleAccentTimeline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C6F2B1DC-45B7-4671-950A-8EB8536BE227}" type="presOf" srcId="{0AE14328-0EE2-49D7-98C5-68FCA23BDFFA}" destId="{BCF3A686-42B8-400D-ADAB-FFC1CE9C6893}" srcOrd="0" destOrd="0" presId="urn:microsoft.com/office/officeart/2008/layout/CircleAccentTimeline"/>
    <dgm:cxn modelId="{B4E4664C-2BB7-4195-971F-F79B38F44C6E}" srcId="{28E50F4E-A211-4387-B97C-8204D2D63C7E}" destId="{0AEA99DD-79F2-454B-89E9-FC77396C9F1D}" srcOrd="2" destOrd="0" parTransId="{A2D73402-9AD4-47A3-93FB-B3C18E3B4F0C}" sibTransId="{602E552B-1247-4A9C-B655-B1B1185966C0}"/>
    <dgm:cxn modelId="{5943E10D-D01C-48EB-A84E-085470923B17}" type="presOf" srcId="{1EAF32EF-2685-41DE-B527-A19EA257EFF2}" destId="{C21B92A9-8E32-499C-902E-F133C5092D1A}" srcOrd="0" destOrd="0" presId="urn:microsoft.com/office/officeart/2008/layout/CircleAccentTimeline"/>
    <dgm:cxn modelId="{4E6CF8B6-3BDF-44AC-84F1-C22534B9AB33}" type="presOf" srcId="{4197E540-D10F-4BDA-84C9-B2027B240EEB}" destId="{D80838CA-4B5F-4759-A83E-18025D22CD8E}" srcOrd="0" destOrd="0" presId="urn:microsoft.com/office/officeart/2008/layout/CircleAccentTimeline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92BC2B9A-152A-4382-BEB0-4E0D07B20719}" type="presOf" srcId="{28E50F4E-A211-4387-B97C-8204D2D63C7E}" destId="{66FE321E-6221-430D-95E7-19DBF56E205F}" srcOrd="0" destOrd="0" presId="urn:microsoft.com/office/officeart/2008/layout/CircleAccentTimeline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F3DB4BDB-5680-409E-AD72-10A094822C37}" type="presOf" srcId="{0AEA99DD-79F2-454B-89E9-FC77396C9F1D}" destId="{FDF47E5F-174C-4606-A5A6-ED4628A0F400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4D03B40E-DCBC-43D6-BEDB-57EA1EA41986}" type="presOf" srcId="{57A8EABF-25FA-4946-BF90-B360ACF15F9E}" destId="{A0853A45-9298-442D-B5A5-9C1B87007181}" srcOrd="0" destOrd="0" presId="urn:microsoft.com/office/officeart/2008/layout/CircleAccentTimeline"/>
    <dgm:cxn modelId="{6B7B29F3-0184-4EC1-B7FB-F93586D24594}" type="presParOf" srcId="{C666E99A-EA2A-4513-B163-536A725EC1D4}" destId="{E2E3C590-7FC4-4000-9B21-30C11C32C517}" srcOrd="0" destOrd="0" presId="urn:microsoft.com/office/officeart/2008/layout/CircleAccentTimeline"/>
    <dgm:cxn modelId="{806F0E3D-0DEB-4CA0-A1AF-C635535D6A51}" type="presParOf" srcId="{E2E3C590-7FC4-4000-9B21-30C11C32C517}" destId="{28017CDB-A29D-4E6F-AB4C-798EBE6DA64D}" srcOrd="0" destOrd="0" presId="urn:microsoft.com/office/officeart/2008/layout/CircleAccentTimeline"/>
    <dgm:cxn modelId="{9125341B-4B9A-44CB-B8A2-83D1461A7A71}" type="presParOf" srcId="{E2E3C590-7FC4-4000-9B21-30C11C32C517}" destId="{66FE321E-6221-430D-95E7-19DBF56E205F}" srcOrd="1" destOrd="0" presId="urn:microsoft.com/office/officeart/2008/layout/CircleAccentTimeline"/>
    <dgm:cxn modelId="{75D65238-6A9C-44D1-A4DC-22DA752396DB}" type="presParOf" srcId="{E2E3C590-7FC4-4000-9B21-30C11C32C517}" destId="{1BA0E56F-434D-4EE4-89C5-185FC0CE6AAD}" srcOrd="2" destOrd="0" presId="urn:microsoft.com/office/officeart/2008/layout/CircleAccentTimeline"/>
    <dgm:cxn modelId="{03BFF396-B874-4373-9B8C-3CED9A231CCB}" type="presParOf" srcId="{C666E99A-EA2A-4513-B163-536A725EC1D4}" destId="{EAEC0C39-E95A-4854-99AC-F1FAA31657FA}" srcOrd="1" destOrd="0" presId="urn:microsoft.com/office/officeart/2008/layout/CircleAccentTimeline"/>
    <dgm:cxn modelId="{BDE7E1B9-2525-4213-B687-A763C84A79AD}" type="presParOf" srcId="{C666E99A-EA2A-4513-B163-536A725EC1D4}" destId="{5744958A-2933-4B47-B6EB-7D7C8BFCEF84}" srcOrd="2" destOrd="0" presId="urn:microsoft.com/office/officeart/2008/layout/CircleAccentTimeline"/>
    <dgm:cxn modelId="{B53C7978-C1D3-4BC0-B664-3BD0DCC047C5}" type="presParOf" srcId="{C666E99A-EA2A-4513-B163-536A725EC1D4}" destId="{CCD12751-D9E3-4387-BBF9-8F2AF6D49D1B}" srcOrd="3" destOrd="0" presId="urn:microsoft.com/office/officeart/2008/layout/CircleAccentTimeline"/>
    <dgm:cxn modelId="{A8F51BAF-F105-4379-890D-4080AD374D90}" type="presParOf" srcId="{C666E99A-EA2A-4513-B163-536A725EC1D4}" destId="{B394CEEB-24B6-4BA8-A206-1534BEDAD694}" srcOrd="4" destOrd="0" presId="urn:microsoft.com/office/officeart/2008/layout/CircleAccentTimeline"/>
    <dgm:cxn modelId="{B102D07C-53FA-4C2A-98F7-559DE8CC6F7F}" type="presParOf" srcId="{B394CEEB-24B6-4BA8-A206-1534BEDAD694}" destId="{51C5ACA6-33FD-4668-B3B1-157C98F240BE}" srcOrd="0" destOrd="0" presId="urn:microsoft.com/office/officeart/2008/layout/CircleAccentTimeline"/>
    <dgm:cxn modelId="{AD393FEA-ACA1-4DAE-84B7-B6B64A51D7EB}" type="presParOf" srcId="{B394CEEB-24B6-4BA8-A206-1534BEDAD694}" destId="{D80838CA-4B5F-4759-A83E-18025D22CD8E}" srcOrd="1" destOrd="0" presId="urn:microsoft.com/office/officeart/2008/layout/CircleAccentTimeline"/>
    <dgm:cxn modelId="{5F49715A-C2EA-4423-BB4F-E062481D00CD}" type="presParOf" srcId="{B394CEEB-24B6-4BA8-A206-1534BEDAD694}" destId="{47163255-F5AC-461E-9A86-3B86DCAB719C}" srcOrd="2" destOrd="0" presId="urn:microsoft.com/office/officeart/2008/layout/CircleAccentTimeline"/>
    <dgm:cxn modelId="{820D0099-D79F-448C-8CD8-F6635DE4543A}" type="presParOf" srcId="{C666E99A-EA2A-4513-B163-536A725EC1D4}" destId="{88A42219-4A4E-4479-8CC6-055AA19695B3}" srcOrd="5" destOrd="0" presId="urn:microsoft.com/office/officeart/2008/layout/CircleAccentTimeline"/>
    <dgm:cxn modelId="{1B98A850-4FA8-4324-B736-76A11B5A6A2C}" type="presParOf" srcId="{C666E99A-EA2A-4513-B163-536A725EC1D4}" destId="{B7BAD771-7165-4F0A-8CDC-9C674DDAC5A6}" srcOrd="6" destOrd="0" presId="urn:microsoft.com/office/officeart/2008/layout/CircleAccentTimeline"/>
    <dgm:cxn modelId="{E6274094-2A12-4529-8867-5FBBFB8F0DF7}" type="presParOf" srcId="{C666E99A-EA2A-4513-B163-536A725EC1D4}" destId="{4444501B-677A-40F2-B610-30E74DC0A857}" srcOrd="7" destOrd="0" presId="urn:microsoft.com/office/officeart/2008/layout/CircleAccentTimeline"/>
    <dgm:cxn modelId="{E3527AAC-EA0D-471D-A5A6-6C0AC22147E8}" type="presParOf" srcId="{C666E99A-EA2A-4513-B163-536A725EC1D4}" destId="{A1F35FFF-1A3F-4BE4-90E5-9A9BCF1F0EE2}" srcOrd="8" destOrd="0" presId="urn:microsoft.com/office/officeart/2008/layout/CircleAccentTimeline"/>
    <dgm:cxn modelId="{80A721AA-AFFA-409D-924C-2DB4AF6915DB}" type="presParOf" srcId="{A1F35FFF-1A3F-4BE4-90E5-9A9BCF1F0EE2}" destId="{E90A47EF-EB0E-4E9E-BD1A-D1BE44B0549B}" srcOrd="0" destOrd="0" presId="urn:microsoft.com/office/officeart/2008/layout/CircleAccentTimeline"/>
    <dgm:cxn modelId="{A0CA1095-9A40-48FA-9568-B504AB2376C2}" type="presParOf" srcId="{A1F35FFF-1A3F-4BE4-90E5-9A9BCF1F0EE2}" destId="{A0853A45-9298-442D-B5A5-9C1B87007181}" srcOrd="1" destOrd="0" presId="urn:microsoft.com/office/officeart/2008/layout/CircleAccentTimeline"/>
    <dgm:cxn modelId="{12F0F6A9-4D94-4B6F-948A-8254F27AE6C4}" type="presParOf" srcId="{A1F35FFF-1A3F-4BE4-90E5-9A9BCF1F0EE2}" destId="{DB65D610-D75D-4047-9180-38BAE75F9DC7}" srcOrd="2" destOrd="0" presId="urn:microsoft.com/office/officeart/2008/layout/CircleAccentTimeline"/>
    <dgm:cxn modelId="{2E2C7015-F451-433E-8A10-1B4FE03201E3}" type="presParOf" srcId="{C666E99A-EA2A-4513-B163-536A725EC1D4}" destId="{EB53BE98-E9D8-4B48-A19D-721F41261B27}" srcOrd="9" destOrd="0" presId="urn:microsoft.com/office/officeart/2008/layout/CircleAccentTimeline"/>
    <dgm:cxn modelId="{CD993C18-FC00-496D-8AD3-DB4247830847}" type="presParOf" srcId="{C666E99A-EA2A-4513-B163-536A725EC1D4}" destId="{019BF738-C0C3-454F-9B60-6BACE8EC9AAE}" srcOrd="10" destOrd="0" presId="urn:microsoft.com/office/officeart/2008/layout/CircleAccentTimeline"/>
    <dgm:cxn modelId="{F1981FA5-ACDF-407F-90B1-9FFE42209CE7}" type="presParOf" srcId="{C666E99A-EA2A-4513-B163-536A725EC1D4}" destId="{02DBAD80-0D72-42CC-B864-98974252703D}" srcOrd="11" destOrd="0" presId="urn:microsoft.com/office/officeart/2008/layout/CircleAccentTimeline"/>
    <dgm:cxn modelId="{886A8907-9F03-4B87-9CA7-56DA307DFB01}" type="presParOf" srcId="{C666E99A-EA2A-4513-B163-536A725EC1D4}" destId="{4FBFD1CE-5323-445E-AADD-EF55B1C740B1}" srcOrd="12" destOrd="0" presId="urn:microsoft.com/office/officeart/2008/layout/CircleAccentTimeline"/>
    <dgm:cxn modelId="{BB709076-C7E6-48A9-8210-BF3D50F1709C}" type="presParOf" srcId="{4FBFD1CE-5323-445E-AADD-EF55B1C740B1}" destId="{5A8C3FAB-CD74-4F8F-AD16-04074F9041BF}" srcOrd="0" destOrd="0" presId="urn:microsoft.com/office/officeart/2008/layout/CircleAccentTimeline"/>
    <dgm:cxn modelId="{73482E59-F422-4F1D-A247-02A1DF1A4417}" type="presParOf" srcId="{4FBFD1CE-5323-445E-AADD-EF55B1C740B1}" destId="{FDF47E5F-174C-4606-A5A6-ED4628A0F400}" srcOrd="1" destOrd="0" presId="urn:microsoft.com/office/officeart/2008/layout/CircleAccentTimeline"/>
    <dgm:cxn modelId="{BC767F94-056C-4FDB-8B62-C212E3A3BE95}" type="presParOf" srcId="{4FBFD1CE-5323-445E-AADD-EF55B1C740B1}" destId="{703A9274-6AA5-4BA7-9F0C-49F5E848C1A2}" srcOrd="2" destOrd="0" presId="urn:microsoft.com/office/officeart/2008/layout/CircleAccentTimeline"/>
    <dgm:cxn modelId="{266EBF6D-D555-4FB3-952F-E5BBB96410D6}" type="presParOf" srcId="{C666E99A-EA2A-4513-B163-536A725EC1D4}" destId="{5285B23C-3CF9-42E9-8D77-077E19872D98}" srcOrd="13" destOrd="0" presId="urn:microsoft.com/office/officeart/2008/layout/CircleAccentTimeline"/>
    <dgm:cxn modelId="{53142895-7223-4D04-8283-DB52FBEBEA6C}" type="presParOf" srcId="{C666E99A-EA2A-4513-B163-536A725EC1D4}" destId="{6876C169-0105-4B0F-8AF0-8569EB893E0E}" srcOrd="14" destOrd="0" presId="urn:microsoft.com/office/officeart/2008/layout/CircleAccentTimeline"/>
    <dgm:cxn modelId="{5E7E60EF-3F65-40FE-8454-4151F9CED020}" type="presParOf" srcId="{C666E99A-EA2A-4513-B163-536A725EC1D4}" destId="{C15A6055-885F-4223-8889-DE40F9C71E47}" srcOrd="15" destOrd="0" presId="urn:microsoft.com/office/officeart/2008/layout/CircleAccentTimeline"/>
    <dgm:cxn modelId="{2F0B2796-6027-41D9-AB09-75619194C812}" type="presParOf" srcId="{C15A6055-885F-4223-8889-DE40F9C71E47}" destId="{9125244F-CAD2-40B8-B03E-EE53F57528C6}" srcOrd="0" destOrd="0" presId="urn:microsoft.com/office/officeart/2008/layout/CircleAccentTimeline"/>
    <dgm:cxn modelId="{B9A78D57-AC02-4019-A70F-F74194841E9F}" type="presParOf" srcId="{C15A6055-885F-4223-8889-DE40F9C71E47}" destId="{7D6BBD8D-95C7-4AC1-BA07-93F97F0B736B}" srcOrd="1" destOrd="0" presId="urn:microsoft.com/office/officeart/2008/layout/CircleAccentTimeline"/>
    <dgm:cxn modelId="{6B958643-CC03-43BE-B5AD-D70F18EF46A6}" type="presParOf" srcId="{C15A6055-885F-4223-8889-DE40F9C71E47}" destId="{5AE3A114-82A7-404F-9E4B-DAE75E8E67F0}" srcOrd="2" destOrd="0" presId="urn:microsoft.com/office/officeart/2008/layout/CircleAccentTimeline"/>
    <dgm:cxn modelId="{6FD7B579-2D6F-4E14-9AA9-A998584C569A}" type="presParOf" srcId="{C666E99A-EA2A-4513-B163-536A725EC1D4}" destId="{618FA1BC-D374-4EBB-922E-5A921DD9E5E1}" srcOrd="16" destOrd="0" presId="urn:microsoft.com/office/officeart/2008/layout/CircleAccentTimeline"/>
    <dgm:cxn modelId="{D0715D97-6762-4050-B0B8-30DD4F82F175}" type="presParOf" srcId="{C666E99A-EA2A-4513-B163-536A725EC1D4}" destId="{8ADF5B02-C638-4F58-9A6C-30C09AC73306}" srcOrd="17" destOrd="0" presId="urn:microsoft.com/office/officeart/2008/layout/CircleAccentTimeline"/>
    <dgm:cxn modelId="{D7233B37-5879-4C3C-B887-C53C4892CCA8}" type="presParOf" srcId="{C666E99A-EA2A-4513-B163-536A725EC1D4}" destId="{02FA4610-B442-40C7-9DF1-5F9F97BE02EF}" srcOrd="18" destOrd="0" presId="urn:microsoft.com/office/officeart/2008/layout/CircleAccentTimeline"/>
    <dgm:cxn modelId="{C85F168E-15C4-4982-9266-78407D2ABFF3}" type="presParOf" srcId="{C666E99A-EA2A-4513-B163-536A725EC1D4}" destId="{4FA3D958-E36A-4F8D-B2D9-8F7D4695CA93}" srcOrd="19" destOrd="0" presId="urn:microsoft.com/office/officeart/2008/layout/CircleAccentTimeline"/>
    <dgm:cxn modelId="{131F0D32-F16A-44D9-9071-EACD62E4AEED}" type="presParOf" srcId="{4FA3D958-E36A-4F8D-B2D9-8F7D4695CA93}" destId="{49AD36DC-D62B-4D81-B989-C0C6E821265F}" srcOrd="0" destOrd="0" presId="urn:microsoft.com/office/officeart/2008/layout/CircleAccentTimeline"/>
    <dgm:cxn modelId="{125DAAC1-4B2B-4D99-8015-21AFFF79A810}" type="presParOf" srcId="{4FA3D958-E36A-4F8D-B2D9-8F7D4695CA93}" destId="{BCF3A686-42B8-400D-ADAB-FFC1CE9C6893}" srcOrd="1" destOrd="0" presId="urn:microsoft.com/office/officeart/2008/layout/CircleAccentTimeline"/>
    <dgm:cxn modelId="{8E444A5F-7A3D-4E68-B1C1-D9E5D2FD2002}" type="presParOf" srcId="{4FA3D958-E36A-4F8D-B2D9-8F7D4695CA93}" destId="{C5E960F3-64F7-451A-9F71-5CC76AE5F505}" srcOrd="2" destOrd="0" presId="urn:microsoft.com/office/officeart/2008/layout/CircleAccentTimeline"/>
    <dgm:cxn modelId="{7BDC8AF3-8A8B-4973-A6A9-1B51F937E1C3}" type="presParOf" srcId="{C666E99A-EA2A-4513-B163-536A725EC1D4}" destId="{B3721555-6618-4C3A-BD1F-E92CFD9683AB}" srcOrd="20" destOrd="0" presId="urn:microsoft.com/office/officeart/2008/layout/CircleAccentTimeline"/>
    <dgm:cxn modelId="{57FBE147-01A0-4F93-B5B4-D87C5642BA03}" type="presParOf" srcId="{C666E99A-EA2A-4513-B163-536A725EC1D4}" destId="{5AE349D2-CEB4-4AC6-AE04-44A62924D7CF}" srcOrd="21" destOrd="0" presId="urn:microsoft.com/office/officeart/2008/layout/CircleAccentTimeline"/>
    <dgm:cxn modelId="{B0E6FAED-F568-4B5D-9D13-9B23EE12750E}" type="presParOf" srcId="{C666E99A-EA2A-4513-B163-536A725EC1D4}" destId="{12AEE8A9-8606-4ACA-B9C6-EBFCD5B517D4}" srcOrd="22" destOrd="0" presId="urn:microsoft.com/office/officeart/2008/layout/CircleAccentTimeline"/>
    <dgm:cxn modelId="{A4D5E1D3-FB0A-40B1-B321-25944A1698C4}" type="presParOf" srcId="{C666E99A-EA2A-4513-B163-536A725EC1D4}" destId="{03E07D22-675D-4DCE-8C8E-C77865803F67}" srcOrd="23" destOrd="0" presId="urn:microsoft.com/office/officeart/2008/layout/CircleAccentTimeline"/>
    <dgm:cxn modelId="{4AE0438B-6F96-42EF-85A2-83CA85291F79}" type="presParOf" srcId="{03E07D22-675D-4DCE-8C8E-C77865803F67}" destId="{1017714B-BC23-4096-8072-F0DBE0D08AD8}" srcOrd="0" destOrd="0" presId="urn:microsoft.com/office/officeart/2008/layout/CircleAccentTimeline"/>
    <dgm:cxn modelId="{F373F038-BCFD-43CC-8480-19B71A2B72F4}" type="presParOf" srcId="{03E07D22-675D-4DCE-8C8E-C77865803F67}" destId="{8DC0F486-0153-4B33-9E71-88AA37936D2F}" srcOrd="1" destOrd="0" presId="urn:microsoft.com/office/officeart/2008/layout/CircleAccentTimeline"/>
    <dgm:cxn modelId="{FDACB6AC-2903-449A-914E-136FD39E532B}" type="presParOf" srcId="{03E07D22-675D-4DCE-8C8E-C77865803F67}" destId="{0866DE92-E4C8-4247-996B-FAD6BC31E9E2}" srcOrd="2" destOrd="0" presId="urn:microsoft.com/office/officeart/2008/layout/CircleAccentTimeline"/>
    <dgm:cxn modelId="{A7AD8F22-7722-44B8-B9EC-AC8FC7A26A5E}" type="presParOf" srcId="{C666E99A-EA2A-4513-B163-536A725EC1D4}" destId="{CC964CD5-4CC0-40AF-A3A8-C34AB6D120DC}" srcOrd="24" destOrd="0" presId="urn:microsoft.com/office/officeart/2008/layout/CircleAccentTimeline"/>
    <dgm:cxn modelId="{1E47405C-4076-4C84-B99D-48453A5B81A6}" type="presParOf" srcId="{C666E99A-EA2A-4513-B163-536A725EC1D4}" destId="{BC3F8492-DDA8-45AE-A64C-147423922F0B}" srcOrd="25" destOrd="0" presId="urn:microsoft.com/office/officeart/2008/layout/CircleAccentTimeline"/>
    <dgm:cxn modelId="{A90A65CE-B690-4E3E-A09F-E3FAF7AE9156}" type="presParOf" srcId="{C666E99A-EA2A-4513-B163-536A725EC1D4}" destId="{98C1E74A-8C95-49B9-99D3-43E036DDBE09}" srcOrd="26" destOrd="0" presId="urn:microsoft.com/office/officeart/2008/layout/CircleAccentTimeline"/>
    <dgm:cxn modelId="{CF176CC5-5F58-4BF2-BCBD-3CA43DEBF721}" type="presParOf" srcId="{98C1E74A-8C95-49B9-99D3-43E036DDBE09}" destId="{625298DF-66F0-44EC-B355-04318A84B0F2}" srcOrd="0" destOrd="0" presId="urn:microsoft.com/office/officeart/2008/layout/CircleAccentTimeline"/>
    <dgm:cxn modelId="{F669BDA3-93ED-4B1C-B9BE-5AABAD77CF11}" type="presParOf" srcId="{98C1E74A-8C95-49B9-99D3-43E036DDBE09}" destId="{2B4BD85E-C901-45C5-8EB9-6B9FEE12A7BE}" srcOrd="1" destOrd="0" presId="urn:microsoft.com/office/officeart/2008/layout/CircleAccentTimeline"/>
    <dgm:cxn modelId="{5AC3ABE7-4B3A-4B37-BCF4-0C4600E4C258}" type="presParOf" srcId="{98C1E74A-8C95-49B9-99D3-43E036DDBE09}" destId="{761EFD8F-410E-414C-A480-BA932E71A143}" srcOrd="2" destOrd="0" presId="urn:microsoft.com/office/officeart/2008/layout/CircleAccentTimeline"/>
    <dgm:cxn modelId="{6AE88287-C0E8-4048-AC2B-B6315CA86612}" type="presParOf" srcId="{C666E99A-EA2A-4513-B163-536A725EC1D4}" destId="{B82C08B3-DB74-4E36-B2E9-76F2AEEFB24B}" srcOrd="27" destOrd="0" presId="urn:microsoft.com/office/officeart/2008/layout/CircleAccentTimeline"/>
    <dgm:cxn modelId="{CCADAD11-B601-480E-8927-6FE89F7EA486}" type="presParOf" srcId="{C666E99A-EA2A-4513-B163-536A725EC1D4}" destId="{E0DB4E77-87D5-45B6-AD70-2CE9930ABB87}" srcOrd="28" destOrd="0" presId="urn:microsoft.com/office/officeart/2008/layout/CircleAccentTimeline"/>
    <dgm:cxn modelId="{AED8654A-61B9-487B-B140-5B05B227F523}" type="presParOf" srcId="{C666E99A-EA2A-4513-B163-536A725EC1D4}" destId="{050B9D53-6469-4729-A9BE-E42DCEA4252C}" srcOrd="29" destOrd="0" presId="urn:microsoft.com/office/officeart/2008/layout/CircleAccentTimeline"/>
    <dgm:cxn modelId="{3B708182-0012-4306-A3C0-9C960FF62F52}" type="presParOf" srcId="{C666E99A-EA2A-4513-B163-536A725EC1D4}" destId="{A169135A-8620-4269-A500-0BFE5F166735}" srcOrd="30" destOrd="0" presId="urn:microsoft.com/office/officeart/2008/layout/CircleAccentTimeline"/>
    <dgm:cxn modelId="{8E136D5B-8A27-4F18-BB51-5AF8AE430F5C}" type="presParOf" srcId="{A169135A-8620-4269-A500-0BFE5F166735}" destId="{DF89BFF2-B2D4-4325-85A2-579AFC2E967F}" srcOrd="0" destOrd="0" presId="urn:microsoft.com/office/officeart/2008/layout/CircleAccentTimeline"/>
    <dgm:cxn modelId="{4A1F3093-F5E7-4B9D-9FB2-6728E5862D85}" type="presParOf" srcId="{A169135A-8620-4269-A500-0BFE5F166735}" destId="{DB665163-915F-40A6-83DE-D9E80507F79D}" srcOrd="1" destOrd="0" presId="urn:microsoft.com/office/officeart/2008/layout/CircleAccentTimeline"/>
    <dgm:cxn modelId="{97A2C6A4-C2BA-4AD9-9889-6C0BFA5257C5}" type="presParOf" srcId="{A169135A-8620-4269-A500-0BFE5F166735}" destId="{B929AC72-0696-4EEE-AFB6-7E192A81CD7E}" srcOrd="2" destOrd="0" presId="urn:microsoft.com/office/officeart/2008/layout/CircleAccentTimeline"/>
    <dgm:cxn modelId="{90A2D453-8355-4ABF-8D77-AC9B2F5A51A5}" type="presParOf" srcId="{C666E99A-EA2A-4513-B163-536A725EC1D4}" destId="{4C54F472-8EC0-43AD-AD8B-7B532BC9203C}" srcOrd="31" destOrd="0" presId="urn:microsoft.com/office/officeart/2008/layout/CircleAccentTimeline"/>
    <dgm:cxn modelId="{0E769701-95BC-4670-BBB3-9E807D52E5E8}" type="presParOf" srcId="{C666E99A-EA2A-4513-B163-536A725EC1D4}" destId="{A5C2DB3F-F2F5-4831-9AD1-C5C2EEE15AC9}" srcOrd="32" destOrd="0" presId="urn:microsoft.com/office/officeart/2008/layout/CircleAccentTimeline"/>
    <dgm:cxn modelId="{0E2D9C45-F625-410D-976A-D98FC767C523}" type="presParOf" srcId="{C666E99A-EA2A-4513-B163-536A725EC1D4}" destId="{4EF7231C-C9F1-4F91-8D1C-C63638405F91}" srcOrd="33" destOrd="0" presId="urn:microsoft.com/office/officeart/2008/layout/CircleAccentTimeline"/>
    <dgm:cxn modelId="{ED828BF6-B845-4D06-AA09-88653016ABB1}" type="presParOf" srcId="{4EF7231C-C9F1-4F91-8D1C-C63638405F91}" destId="{4AF980F5-1CFE-4F1C-8701-2120CCF8F1AB}" srcOrd="0" destOrd="0" presId="urn:microsoft.com/office/officeart/2008/layout/CircleAccentTimeline"/>
    <dgm:cxn modelId="{BB042F8A-98B7-488A-B1AC-011CDE7C7A3A}" type="presParOf" srcId="{4EF7231C-C9F1-4F91-8D1C-C63638405F91}" destId="{C21B92A9-8E32-499C-902E-F133C5092D1A}" srcOrd="1" destOrd="0" presId="urn:microsoft.com/office/officeart/2008/layout/CircleAccentTimeline"/>
    <dgm:cxn modelId="{5767D511-FF18-4451-9928-B18FA2555F58}" type="presParOf" srcId="{4EF7231C-C9F1-4F91-8D1C-C63638405F91}" destId="{1092A734-3D43-4CCE-BAAB-D03B6FB8C520}" srcOrd="2" destOrd="0" presId="urn:microsoft.com/office/officeart/2008/layout/CircleAccentTimeline"/>
    <dgm:cxn modelId="{24ACEC1F-50E7-4EF4-B7EF-CB1F12A50B37}" type="presParOf" srcId="{C666E99A-EA2A-4513-B163-536A725EC1D4}" destId="{8D515D9C-EF43-47B9-AC9A-09A87EDF6F3D}" srcOrd="34" destOrd="0" presId="urn:microsoft.com/office/officeart/2008/layout/CircleAccentTimeline"/>
    <dgm:cxn modelId="{DEECF5B3-4894-49DA-87C3-06128E11EAF1}" type="presParOf" srcId="{C666E99A-EA2A-4513-B163-536A725EC1D4}" destId="{FAD7D391-55A1-4EEA-A99A-64E1406DFE67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2010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Oracle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2013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EE 7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2014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8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2015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2011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7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4F886200-5558-44BF-9E9F-16149C34115B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Lambda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23B908C-ED9E-4C64-8777-E959DA35E291}" type="parTrans" cxnId="{971DB6E5-27A1-4468-9D73-2AB159ED09F8}">
      <dgm:prSet/>
      <dgm:spPr/>
      <dgm:t>
        <a:bodyPr/>
        <a:lstStyle/>
        <a:p>
          <a:endParaRPr lang="mk-MK"/>
        </a:p>
      </dgm:t>
    </dgm:pt>
    <dgm:pt modelId="{9184B94B-05AC-44D3-9100-2F66B7A57CEC}" type="sibTrans" cxnId="{971DB6E5-27A1-4468-9D73-2AB159ED09F8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5"/>
      <dgm:spPr/>
    </dgm:pt>
    <dgm:pt modelId="{D80838CA-4B5F-4759-A83E-18025D22CD8E}" type="pres">
      <dgm:prSet presAssocID="{4197E540-D10F-4BDA-84C9-B2027B240EEB}" presName="chTx" presStyleLbl="revTx" presStyleIdx="1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5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5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3123D80D-88BD-48F2-95B4-64E3ECB603A4}" type="pres">
      <dgm:prSet presAssocID="{023615BF-584F-4D59-BD6A-397FDF2FB3EB}" presName="parTx" presStyleLbl="revTx" presStyleIdx="3" presStyleCnt="15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1" presStyleCnt="5"/>
      <dgm:spPr/>
    </dgm:pt>
    <dgm:pt modelId="{B8907DCD-404C-4929-9832-3D8FB2605D8F}" type="pres">
      <dgm:prSet presAssocID="{3EE0D05E-6A0C-4CD0-B5CA-1A305EAC2630}" presName="chTx" presStyleLbl="revTx" presStyleIdx="4" presStyleCnt="15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5" presStyleCnt="15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5"/>
      <dgm:spPr/>
      <dgm:t>
        <a:bodyPr/>
        <a:lstStyle/>
        <a:p>
          <a:endParaRPr lang="mk-MK"/>
        </a:p>
      </dgm:t>
    </dgm:pt>
    <dgm:pt modelId="{7D6BBD8D-95C7-4AC1-BA07-93F97F0B736B}" type="pres">
      <dgm:prSet presAssocID="{5A22019F-6F97-4DC3-963A-583D3D54A632}" presName="parTx" presStyleLbl="revTx" presStyleIdx="6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2" presStyleCnt="5"/>
      <dgm:spPr/>
    </dgm:pt>
    <dgm:pt modelId="{BCF3A686-42B8-400D-ADAB-FFC1CE9C6893}" type="pres">
      <dgm:prSet presAssocID="{0AE14328-0EE2-49D7-98C5-68FCA23BDFFA}" presName="chTx" presStyleLbl="revTx" presStyleIdx="7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8" presStyleCnt="15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3" presStyleCnt="5"/>
      <dgm:spPr/>
    </dgm:pt>
    <dgm:pt modelId="{2B4BD85E-C901-45C5-8EB9-6B9FEE12A7BE}" type="pres">
      <dgm:prSet presAssocID="{7FC2D584-30A6-449E-B7CA-341F5F62FAF5}" presName="parTx" presStyleLbl="revTx" presStyleIdx="9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3" presStyleCnt="5"/>
      <dgm:spPr/>
    </dgm:pt>
    <dgm:pt modelId="{DB665163-915F-40A6-83DE-D9E80507F79D}" type="pres">
      <dgm:prSet presAssocID="{65A643D8-FAD8-427F-B77E-324519DFF77F}" presName="chTx" presStyleLbl="revTx" presStyleIdx="10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1" presStyleCnt="15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7B312D87-58C2-4D61-AF9B-351975D272E8}" type="pres">
      <dgm:prSet presAssocID="{4F886200-5558-44BF-9E9F-16149C34115B}" presName="desBackupLeftNorm" presStyleCnt="0"/>
      <dgm:spPr/>
    </dgm:pt>
    <dgm:pt modelId="{67842820-D602-42CE-991A-F9EF9CCC9F30}" type="pres">
      <dgm:prSet presAssocID="{4F886200-5558-44BF-9E9F-16149C34115B}" presName="desComposite" presStyleCnt="0"/>
      <dgm:spPr/>
    </dgm:pt>
    <dgm:pt modelId="{AE3DE07D-A384-4D20-BE4D-631B2C9AB96F}" type="pres">
      <dgm:prSet presAssocID="{4F886200-5558-44BF-9E9F-16149C34115B}" presName="desCircle" presStyleLbl="node1" presStyleIdx="4" presStyleCnt="5"/>
      <dgm:spPr/>
    </dgm:pt>
    <dgm:pt modelId="{9B33E1F0-F8A9-4B45-AF8C-FD64C4DB08EE}" type="pres">
      <dgm:prSet presAssocID="{4F886200-5558-44BF-9E9F-16149C34115B}" presName="chTx" presStyleLbl="revTx" presStyleIdx="12" presStyleCnt="15"/>
      <dgm:spPr/>
      <dgm:t>
        <a:bodyPr/>
        <a:lstStyle/>
        <a:p>
          <a:endParaRPr lang="mk-MK"/>
        </a:p>
      </dgm:t>
    </dgm:pt>
    <dgm:pt modelId="{BBDBA999-7CCF-44E1-A5F6-78A02E1AB84B}" type="pres">
      <dgm:prSet presAssocID="{4F886200-5558-44BF-9E9F-16149C34115B}" presName="desTx" presStyleLbl="revTx" presStyleIdx="13" presStyleCnt="15">
        <dgm:presLayoutVars>
          <dgm:bulletEnabled val="1"/>
        </dgm:presLayoutVars>
      </dgm:prSet>
      <dgm:spPr/>
    </dgm:pt>
    <dgm:pt modelId="{5F3F95D9-F56C-4B74-A079-8E1378842BE1}" type="pres">
      <dgm:prSet presAssocID="{4F886200-5558-44BF-9E9F-16149C34115B}" presName="desBackupRightNorm" presStyleCnt="0"/>
      <dgm:spPr/>
    </dgm:pt>
    <dgm:pt modelId="{F08C03D2-DF78-4C2E-8003-0013F8AE00CF}" type="pres">
      <dgm:prSet presAssocID="{9184B94B-05AC-44D3-9100-2F66B7A57CEC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4" presStyleCnt="5"/>
      <dgm:spPr/>
    </dgm:pt>
    <dgm:pt modelId="{C21B92A9-8E32-499C-902E-F133C5092D1A}" type="pres">
      <dgm:prSet presAssocID="{1EAF32EF-2685-41DE-B527-A19EA257EFF2}" presName="parTx" presStyleLbl="revTx" presStyleIdx="14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D93DA9CA-CE87-46E7-866E-1368A79962CA}" type="presOf" srcId="{7FC2D584-30A6-449E-B7CA-341F5F62FAF5}" destId="{2B4BD85E-C901-45C5-8EB9-6B9FEE12A7BE}" srcOrd="0" destOrd="0" presId="urn:microsoft.com/office/officeart/2008/layout/CircleAccentTimeline"/>
    <dgm:cxn modelId="{1A38B794-10EA-44B6-BC74-E02DCF64168C}" type="presOf" srcId="{1EAF32EF-2685-41DE-B527-A19EA257EFF2}" destId="{C21B92A9-8E32-499C-902E-F133C5092D1A}" srcOrd="0" destOrd="0" presId="urn:microsoft.com/office/officeart/2008/layout/CircleAccentTimeline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270815E9-4A88-4DB4-9040-920BB982ABD8}" srcId="{E4EAE2BA-E6E9-47BE-90DA-7CC8F543793A}" destId="{1EAF32EF-2685-41DE-B527-A19EA257EFF2}" srcOrd="4" destOrd="0" parTransId="{180ECF10-61BF-4891-A06A-93E397C04263}" sibTransId="{C8B63689-AE32-480F-B66B-8481F7137AF6}"/>
    <dgm:cxn modelId="{C2993C48-C69F-4821-BFB4-159AB1F972D9}" type="presOf" srcId="{4197E540-D10F-4BDA-84C9-B2027B240EEB}" destId="{D80838CA-4B5F-4759-A83E-18025D22CD8E}" srcOrd="0" destOrd="0" presId="urn:microsoft.com/office/officeart/2008/layout/CircleAccentTimeline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5D32AFA0-862B-4DF6-BC5C-41679B2B2CB9}" type="presOf" srcId="{4F886200-5558-44BF-9E9F-16149C34115B}" destId="{9B33E1F0-F8A9-4B45-AF8C-FD64C4DB08EE}" srcOrd="0" destOrd="0" presId="urn:microsoft.com/office/officeart/2008/layout/CircleAccentTimeline"/>
    <dgm:cxn modelId="{971DB6E5-27A1-4468-9D73-2AB159ED09F8}" srcId="{7FC2D584-30A6-449E-B7CA-341F5F62FAF5}" destId="{4F886200-5558-44BF-9E9F-16149C34115B}" srcOrd="1" destOrd="0" parTransId="{523B908C-ED9E-4C64-8777-E959DA35E291}" sibTransId="{9184B94B-05AC-44D3-9100-2F66B7A57CEC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BAFCC9CF-8BBE-45DC-8494-B0008A3F65BF}" type="presOf" srcId="{023615BF-584F-4D59-BD6A-397FDF2FB3EB}" destId="{3123D80D-88BD-48F2-95B4-64E3ECB603A4}" srcOrd="0" destOrd="0" presId="urn:microsoft.com/office/officeart/2008/layout/CircleAccentTimeline"/>
    <dgm:cxn modelId="{40805D53-EAA5-4F55-B522-13A8A59F65A7}" type="presOf" srcId="{E4EAE2BA-E6E9-47BE-90DA-7CC8F543793A}" destId="{C666E99A-EA2A-4513-B163-536A725EC1D4}" srcOrd="0" destOrd="0" presId="urn:microsoft.com/office/officeart/2008/layout/CircleAccentTimeline"/>
    <dgm:cxn modelId="{77D97BE6-9015-4068-9AA1-88ABB404C4A5}" type="presOf" srcId="{65A643D8-FAD8-427F-B77E-324519DFF77F}" destId="{DB665163-915F-40A6-83DE-D9E80507F79D}" srcOrd="0" destOrd="0" presId="urn:microsoft.com/office/officeart/2008/layout/CircleAccentTimeline"/>
    <dgm:cxn modelId="{06E62431-37AA-4248-80EB-A9016F6B7451}" type="presOf" srcId="{28E50F4E-A211-4387-B97C-8204D2D63C7E}" destId="{66FE321E-6221-430D-95E7-19DBF56E205F}" srcOrd="0" destOrd="0" presId="urn:microsoft.com/office/officeart/2008/layout/CircleAccentTimeline"/>
    <dgm:cxn modelId="{CB972606-5E64-44D9-88DC-284E7AC653E7}" type="presOf" srcId="{0AE14328-0EE2-49D7-98C5-68FCA23BDFFA}" destId="{BCF3A686-42B8-400D-ADAB-FFC1CE9C6893}" srcOrd="0" destOrd="0" presId="urn:microsoft.com/office/officeart/2008/layout/CircleAccentTimeline"/>
    <dgm:cxn modelId="{5AA4C198-20D4-45CC-A143-F5F7CC0DC7EA}" type="presOf" srcId="{5A22019F-6F97-4DC3-963A-583D3D54A632}" destId="{7D6BBD8D-95C7-4AC1-BA07-93F97F0B736B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917CDF35-0705-4A1D-B095-F7EDBE4079FE}" type="presOf" srcId="{3EE0D05E-6A0C-4CD0-B5CA-1A305EAC2630}" destId="{B8907DCD-404C-4929-9832-3D8FB2605D8F}" srcOrd="0" destOrd="0" presId="urn:microsoft.com/office/officeart/2008/layout/CircleAccentTimeline"/>
    <dgm:cxn modelId="{8A378564-CDE7-485A-858E-A1551652C71F}" type="presParOf" srcId="{C666E99A-EA2A-4513-B163-536A725EC1D4}" destId="{E2E3C590-7FC4-4000-9B21-30C11C32C517}" srcOrd="0" destOrd="0" presId="urn:microsoft.com/office/officeart/2008/layout/CircleAccentTimeline"/>
    <dgm:cxn modelId="{A2307F22-F363-48A9-8A6D-3F4C9FB46116}" type="presParOf" srcId="{E2E3C590-7FC4-4000-9B21-30C11C32C517}" destId="{28017CDB-A29D-4E6F-AB4C-798EBE6DA64D}" srcOrd="0" destOrd="0" presId="urn:microsoft.com/office/officeart/2008/layout/CircleAccentTimeline"/>
    <dgm:cxn modelId="{BF2EFF1F-234F-412F-A3B5-05EF6DC0C8DB}" type="presParOf" srcId="{E2E3C590-7FC4-4000-9B21-30C11C32C517}" destId="{66FE321E-6221-430D-95E7-19DBF56E205F}" srcOrd="1" destOrd="0" presId="urn:microsoft.com/office/officeart/2008/layout/CircleAccentTimeline"/>
    <dgm:cxn modelId="{446C0ECA-783B-4C64-B48C-A6149D87A507}" type="presParOf" srcId="{E2E3C590-7FC4-4000-9B21-30C11C32C517}" destId="{1BA0E56F-434D-4EE4-89C5-185FC0CE6AAD}" srcOrd="2" destOrd="0" presId="urn:microsoft.com/office/officeart/2008/layout/CircleAccentTimeline"/>
    <dgm:cxn modelId="{F0981BC6-0761-4E64-9233-C9A9400DB7AD}" type="presParOf" srcId="{C666E99A-EA2A-4513-B163-536A725EC1D4}" destId="{EAEC0C39-E95A-4854-99AC-F1FAA31657FA}" srcOrd="1" destOrd="0" presId="urn:microsoft.com/office/officeart/2008/layout/CircleAccentTimeline"/>
    <dgm:cxn modelId="{59A25077-5327-474D-8C6F-0028B72F77E9}" type="presParOf" srcId="{C666E99A-EA2A-4513-B163-536A725EC1D4}" destId="{5744958A-2933-4B47-B6EB-7D7C8BFCEF84}" srcOrd="2" destOrd="0" presId="urn:microsoft.com/office/officeart/2008/layout/CircleAccentTimeline"/>
    <dgm:cxn modelId="{95F30463-FC54-45DB-9447-5161F1054625}" type="presParOf" srcId="{C666E99A-EA2A-4513-B163-536A725EC1D4}" destId="{CCD12751-D9E3-4387-BBF9-8F2AF6D49D1B}" srcOrd="3" destOrd="0" presId="urn:microsoft.com/office/officeart/2008/layout/CircleAccentTimeline"/>
    <dgm:cxn modelId="{31A398AE-34CA-4E5A-8C44-A62508653211}" type="presParOf" srcId="{C666E99A-EA2A-4513-B163-536A725EC1D4}" destId="{B394CEEB-24B6-4BA8-A206-1534BEDAD694}" srcOrd="4" destOrd="0" presId="urn:microsoft.com/office/officeart/2008/layout/CircleAccentTimeline"/>
    <dgm:cxn modelId="{22B14EA6-34CD-4ECE-98ED-7999E809F89A}" type="presParOf" srcId="{B394CEEB-24B6-4BA8-A206-1534BEDAD694}" destId="{51C5ACA6-33FD-4668-B3B1-157C98F240BE}" srcOrd="0" destOrd="0" presId="urn:microsoft.com/office/officeart/2008/layout/CircleAccentTimeline"/>
    <dgm:cxn modelId="{FA9241BB-189D-4576-8A6F-666CCF4D0725}" type="presParOf" srcId="{B394CEEB-24B6-4BA8-A206-1534BEDAD694}" destId="{D80838CA-4B5F-4759-A83E-18025D22CD8E}" srcOrd="1" destOrd="0" presId="urn:microsoft.com/office/officeart/2008/layout/CircleAccentTimeline"/>
    <dgm:cxn modelId="{95312419-48BB-45E7-B425-36A1A4FFCCB6}" type="presParOf" srcId="{B394CEEB-24B6-4BA8-A206-1534BEDAD694}" destId="{47163255-F5AC-461E-9A86-3B86DCAB719C}" srcOrd="2" destOrd="0" presId="urn:microsoft.com/office/officeart/2008/layout/CircleAccentTimeline"/>
    <dgm:cxn modelId="{CEB6CCD3-68F4-43C1-91E7-C4856C8D0230}" type="presParOf" srcId="{C666E99A-EA2A-4513-B163-536A725EC1D4}" destId="{88A42219-4A4E-4479-8CC6-055AA19695B3}" srcOrd="5" destOrd="0" presId="urn:microsoft.com/office/officeart/2008/layout/CircleAccentTimeline"/>
    <dgm:cxn modelId="{5C9F6654-84E6-442E-954A-87A6788B30B3}" type="presParOf" srcId="{C666E99A-EA2A-4513-B163-536A725EC1D4}" destId="{B7BAD771-7165-4F0A-8CDC-9C674DDAC5A6}" srcOrd="6" destOrd="0" presId="urn:microsoft.com/office/officeart/2008/layout/CircleAccentTimeline"/>
    <dgm:cxn modelId="{907D7E0C-8600-497C-9CFB-C93E418A8202}" type="presParOf" srcId="{C666E99A-EA2A-4513-B163-536A725EC1D4}" destId="{7A2764D0-48E9-461A-9F79-0C480C1C794C}" srcOrd="7" destOrd="0" presId="urn:microsoft.com/office/officeart/2008/layout/CircleAccentTimeline"/>
    <dgm:cxn modelId="{5EBD0E91-E5DB-4C49-9503-7A12C3AEF925}" type="presParOf" srcId="{7A2764D0-48E9-461A-9F79-0C480C1C794C}" destId="{0891A169-5C9C-46EA-9E54-4EA17187E255}" srcOrd="0" destOrd="0" presId="urn:microsoft.com/office/officeart/2008/layout/CircleAccentTimeline"/>
    <dgm:cxn modelId="{317FE438-0C54-4706-BDCD-C86E98E4ED5D}" type="presParOf" srcId="{7A2764D0-48E9-461A-9F79-0C480C1C794C}" destId="{3123D80D-88BD-48F2-95B4-64E3ECB603A4}" srcOrd="1" destOrd="0" presId="urn:microsoft.com/office/officeart/2008/layout/CircleAccentTimeline"/>
    <dgm:cxn modelId="{8EB2E9AA-5F4C-45B1-A2E9-B016BD0AA2B7}" type="presParOf" srcId="{7A2764D0-48E9-461A-9F79-0C480C1C794C}" destId="{16543F69-2FDD-41A5-A7CD-858FC8D9AF93}" srcOrd="2" destOrd="0" presId="urn:microsoft.com/office/officeart/2008/layout/CircleAccentTimeline"/>
    <dgm:cxn modelId="{AC8DDFD5-D069-42ED-9B1C-598B0BB62D17}" type="presParOf" srcId="{C666E99A-EA2A-4513-B163-536A725EC1D4}" destId="{2942D5DE-AB75-4337-93E8-C41B8B7C2368}" srcOrd="8" destOrd="0" presId="urn:microsoft.com/office/officeart/2008/layout/CircleAccentTimeline"/>
    <dgm:cxn modelId="{29A47865-F470-4302-B2B7-13F4A349830C}" type="presParOf" srcId="{C666E99A-EA2A-4513-B163-536A725EC1D4}" destId="{0BB019DD-87BB-4425-BAA9-3BDF25294EC0}" srcOrd="9" destOrd="0" presId="urn:microsoft.com/office/officeart/2008/layout/CircleAccentTimeline"/>
    <dgm:cxn modelId="{27F46BF3-492C-4F70-B58E-BB93F245835A}" type="presParOf" srcId="{C666E99A-EA2A-4513-B163-536A725EC1D4}" destId="{60AD2E50-1C52-484F-8A11-6BD572F2F358}" srcOrd="10" destOrd="0" presId="urn:microsoft.com/office/officeart/2008/layout/CircleAccentTimeline"/>
    <dgm:cxn modelId="{12C1361E-5383-4812-A702-06A28BF4D1B2}" type="presParOf" srcId="{C666E99A-EA2A-4513-B163-536A725EC1D4}" destId="{3859EF22-6036-4694-8844-4E3295EE52F6}" srcOrd="11" destOrd="0" presId="urn:microsoft.com/office/officeart/2008/layout/CircleAccentTimeline"/>
    <dgm:cxn modelId="{F197757F-E1E5-439C-B3E8-CCCD4C60CD01}" type="presParOf" srcId="{3859EF22-6036-4694-8844-4E3295EE52F6}" destId="{478A6BF8-530F-4E34-AFC6-BC4C839866C4}" srcOrd="0" destOrd="0" presId="urn:microsoft.com/office/officeart/2008/layout/CircleAccentTimeline"/>
    <dgm:cxn modelId="{60A61C20-3FCB-4070-9DAC-46B8EB467B28}" type="presParOf" srcId="{3859EF22-6036-4694-8844-4E3295EE52F6}" destId="{B8907DCD-404C-4929-9832-3D8FB2605D8F}" srcOrd="1" destOrd="0" presId="urn:microsoft.com/office/officeart/2008/layout/CircleAccentTimeline"/>
    <dgm:cxn modelId="{65CBCE1D-CA5C-4516-895F-19743F90682B}" type="presParOf" srcId="{3859EF22-6036-4694-8844-4E3295EE52F6}" destId="{D630A139-6AED-4B70-8A59-41EBCB0C9A80}" srcOrd="2" destOrd="0" presId="urn:microsoft.com/office/officeart/2008/layout/CircleAccentTimeline"/>
    <dgm:cxn modelId="{1DF4F922-5767-4CDE-9663-20AF4BA76ECD}" type="presParOf" srcId="{C666E99A-EA2A-4513-B163-536A725EC1D4}" destId="{B56845B8-DCCE-4A1A-8311-19828B633E29}" srcOrd="12" destOrd="0" presId="urn:microsoft.com/office/officeart/2008/layout/CircleAccentTimeline"/>
    <dgm:cxn modelId="{E8E3C5F6-35BE-42D4-AC49-B133C1D0F425}" type="presParOf" srcId="{C666E99A-EA2A-4513-B163-536A725EC1D4}" destId="{F5C5E321-160E-49F5-8AF2-A9CD7F6EC0E0}" srcOrd="13" destOrd="0" presId="urn:microsoft.com/office/officeart/2008/layout/CircleAccentTimeline"/>
    <dgm:cxn modelId="{DFA651B7-F876-4CCB-929A-1223A013EB68}" type="presParOf" srcId="{C666E99A-EA2A-4513-B163-536A725EC1D4}" destId="{C15A6055-885F-4223-8889-DE40F9C71E47}" srcOrd="14" destOrd="0" presId="urn:microsoft.com/office/officeart/2008/layout/CircleAccentTimeline"/>
    <dgm:cxn modelId="{D9833C9D-66E7-4428-85DF-A6CA51BDB4B1}" type="presParOf" srcId="{C15A6055-885F-4223-8889-DE40F9C71E47}" destId="{9125244F-CAD2-40B8-B03E-EE53F57528C6}" srcOrd="0" destOrd="0" presId="urn:microsoft.com/office/officeart/2008/layout/CircleAccentTimeline"/>
    <dgm:cxn modelId="{6BE501B4-9AC6-425E-BCA8-00F411C4EA98}" type="presParOf" srcId="{C15A6055-885F-4223-8889-DE40F9C71E47}" destId="{7D6BBD8D-95C7-4AC1-BA07-93F97F0B736B}" srcOrd="1" destOrd="0" presId="urn:microsoft.com/office/officeart/2008/layout/CircleAccentTimeline"/>
    <dgm:cxn modelId="{9552BECC-7434-4F22-BFE6-8E70C92387FC}" type="presParOf" srcId="{C15A6055-885F-4223-8889-DE40F9C71E47}" destId="{5AE3A114-82A7-404F-9E4B-DAE75E8E67F0}" srcOrd="2" destOrd="0" presId="urn:microsoft.com/office/officeart/2008/layout/CircleAccentTimeline"/>
    <dgm:cxn modelId="{45666AC3-43E5-4957-BAB2-131C926B1129}" type="presParOf" srcId="{C666E99A-EA2A-4513-B163-536A725EC1D4}" destId="{618FA1BC-D374-4EBB-922E-5A921DD9E5E1}" srcOrd="15" destOrd="0" presId="urn:microsoft.com/office/officeart/2008/layout/CircleAccentTimeline"/>
    <dgm:cxn modelId="{D910D839-6815-4E63-B636-CA03F170CE1A}" type="presParOf" srcId="{C666E99A-EA2A-4513-B163-536A725EC1D4}" destId="{8ADF5B02-C638-4F58-9A6C-30C09AC73306}" srcOrd="16" destOrd="0" presId="urn:microsoft.com/office/officeart/2008/layout/CircleAccentTimeline"/>
    <dgm:cxn modelId="{46FC1F54-FB65-4917-B92A-F920AD6C4796}" type="presParOf" srcId="{C666E99A-EA2A-4513-B163-536A725EC1D4}" destId="{02FA4610-B442-40C7-9DF1-5F9F97BE02EF}" srcOrd="17" destOrd="0" presId="urn:microsoft.com/office/officeart/2008/layout/CircleAccentTimeline"/>
    <dgm:cxn modelId="{4657A586-72AD-4217-8513-980D29CC3E4C}" type="presParOf" srcId="{C666E99A-EA2A-4513-B163-536A725EC1D4}" destId="{4FA3D958-E36A-4F8D-B2D9-8F7D4695CA93}" srcOrd="18" destOrd="0" presId="urn:microsoft.com/office/officeart/2008/layout/CircleAccentTimeline"/>
    <dgm:cxn modelId="{879150F4-CFE4-4ECC-BA5C-B51D2CBB95F5}" type="presParOf" srcId="{4FA3D958-E36A-4F8D-B2D9-8F7D4695CA93}" destId="{49AD36DC-D62B-4D81-B989-C0C6E821265F}" srcOrd="0" destOrd="0" presId="urn:microsoft.com/office/officeart/2008/layout/CircleAccentTimeline"/>
    <dgm:cxn modelId="{2DFE991A-0D39-4745-8E0F-A642887D4F6F}" type="presParOf" srcId="{4FA3D958-E36A-4F8D-B2D9-8F7D4695CA93}" destId="{BCF3A686-42B8-400D-ADAB-FFC1CE9C6893}" srcOrd="1" destOrd="0" presId="urn:microsoft.com/office/officeart/2008/layout/CircleAccentTimeline"/>
    <dgm:cxn modelId="{A2F782A4-5D79-4D51-B2D1-7F99C3098BB2}" type="presParOf" srcId="{4FA3D958-E36A-4F8D-B2D9-8F7D4695CA93}" destId="{C5E960F3-64F7-451A-9F71-5CC76AE5F505}" srcOrd="2" destOrd="0" presId="urn:microsoft.com/office/officeart/2008/layout/CircleAccentTimeline"/>
    <dgm:cxn modelId="{1A74EB2B-BA8A-42AA-AC02-1611FB6C32F5}" type="presParOf" srcId="{C666E99A-EA2A-4513-B163-536A725EC1D4}" destId="{B3721555-6618-4C3A-BD1F-E92CFD9683AB}" srcOrd="19" destOrd="0" presId="urn:microsoft.com/office/officeart/2008/layout/CircleAccentTimeline"/>
    <dgm:cxn modelId="{0FCD28B3-3999-4126-BDB1-8FCBE65EF3AD}" type="presParOf" srcId="{C666E99A-EA2A-4513-B163-536A725EC1D4}" destId="{5AE349D2-CEB4-4AC6-AE04-44A62924D7CF}" srcOrd="20" destOrd="0" presId="urn:microsoft.com/office/officeart/2008/layout/CircleAccentTimeline"/>
    <dgm:cxn modelId="{8ACC8B0F-68AA-42E0-A654-AEA0E60ABC1E}" type="presParOf" srcId="{C666E99A-EA2A-4513-B163-536A725EC1D4}" destId="{98C1E74A-8C95-49B9-99D3-43E036DDBE09}" srcOrd="21" destOrd="0" presId="urn:microsoft.com/office/officeart/2008/layout/CircleAccentTimeline"/>
    <dgm:cxn modelId="{BA333D4F-B76A-40D5-8547-5087E88CE646}" type="presParOf" srcId="{98C1E74A-8C95-49B9-99D3-43E036DDBE09}" destId="{625298DF-66F0-44EC-B355-04318A84B0F2}" srcOrd="0" destOrd="0" presId="urn:microsoft.com/office/officeart/2008/layout/CircleAccentTimeline"/>
    <dgm:cxn modelId="{072A3501-9993-46BC-985D-134A509080B0}" type="presParOf" srcId="{98C1E74A-8C95-49B9-99D3-43E036DDBE09}" destId="{2B4BD85E-C901-45C5-8EB9-6B9FEE12A7BE}" srcOrd="1" destOrd="0" presId="urn:microsoft.com/office/officeart/2008/layout/CircleAccentTimeline"/>
    <dgm:cxn modelId="{226E0825-36E2-49D6-AFB1-CC6469099C52}" type="presParOf" srcId="{98C1E74A-8C95-49B9-99D3-43E036DDBE09}" destId="{761EFD8F-410E-414C-A480-BA932E71A143}" srcOrd="2" destOrd="0" presId="urn:microsoft.com/office/officeart/2008/layout/CircleAccentTimeline"/>
    <dgm:cxn modelId="{E6A8A181-B3F9-43CC-9CAC-62C064256EBB}" type="presParOf" srcId="{C666E99A-EA2A-4513-B163-536A725EC1D4}" destId="{B82C08B3-DB74-4E36-B2E9-76F2AEEFB24B}" srcOrd="22" destOrd="0" presId="urn:microsoft.com/office/officeart/2008/layout/CircleAccentTimeline"/>
    <dgm:cxn modelId="{5273E19B-3FBC-45BE-BE11-1EDC5CBD9CB1}" type="presParOf" srcId="{C666E99A-EA2A-4513-B163-536A725EC1D4}" destId="{E0DB4E77-87D5-45B6-AD70-2CE9930ABB87}" srcOrd="23" destOrd="0" presId="urn:microsoft.com/office/officeart/2008/layout/CircleAccentTimeline"/>
    <dgm:cxn modelId="{B43AA9FB-058A-4C94-A824-07C69486FD79}" type="presParOf" srcId="{C666E99A-EA2A-4513-B163-536A725EC1D4}" destId="{050B9D53-6469-4729-A9BE-E42DCEA4252C}" srcOrd="24" destOrd="0" presId="urn:microsoft.com/office/officeart/2008/layout/CircleAccentTimeline"/>
    <dgm:cxn modelId="{9A4949C5-976C-49FD-9448-E3B6874CF0CD}" type="presParOf" srcId="{C666E99A-EA2A-4513-B163-536A725EC1D4}" destId="{A169135A-8620-4269-A500-0BFE5F166735}" srcOrd="25" destOrd="0" presId="urn:microsoft.com/office/officeart/2008/layout/CircleAccentTimeline"/>
    <dgm:cxn modelId="{BDEFF1BB-4EA5-46C8-B766-C3D328EF6FDF}" type="presParOf" srcId="{A169135A-8620-4269-A500-0BFE5F166735}" destId="{DF89BFF2-B2D4-4325-85A2-579AFC2E967F}" srcOrd="0" destOrd="0" presId="urn:microsoft.com/office/officeart/2008/layout/CircleAccentTimeline"/>
    <dgm:cxn modelId="{6253D203-B55D-45FB-B074-A2CE7C55D501}" type="presParOf" srcId="{A169135A-8620-4269-A500-0BFE5F166735}" destId="{DB665163-915F-40A6-83DE-D9E80507F79D}" srcOrd="1" destOrd="0" presId="urn:microsoft.com/office/officeart/2008/layout/CircleAccentTimeline"/>
    <dgm:cxn modelId="{30666306-EED5-43C2-B4E6-F0BF4DB9E7E1}" type="presParOf" srcId="{A169135A-8620-4269-A500-0BFE5F166735}" destId="{B929AC72-0696-4EEE-AFB6-7E192A81CD7E}" srcOrd="2" destOrd="0" presId="urn:microsoft.com/office/officeart/2008/layout/CircleAccentTimeline"/>
    <dgm:cxn modelId="{BC106AFE-5DC7-4FD1-BE3F-2F8EE48C9437}" type="presParOf" srcId="{C666E99A-EA2A-4513-B163-536A725EC1D4}" destId="{4C54F472-8EC0-43AD-AD8B-7B532BC9203C}" srcOrd="26" destOrd="0" presId="urn:microsoft.com/office/officeart/2008/layout/CircleAccentTimeline"/>
    <dgm:cxn modelId="{23BE9003-77D0-49F6-B769-ECDDE4559A41}" type="presParOf" srcId="{C666E99A-EA2A-4513-B163-536A725EC1D4}" destId="{A5C2DB3F-F2F5-4831-9AD1-C5C2EEE15AC9}" srcOrd="27" destOrd="0" presId="urn:microsoft.com/office/officeart/2008/layout/CircleAccentTimeline"/>
    <dgm:cxn modelId="{B4615733-525C-435A-A66A-41DC4BABC1B9}" type="presParOf" srcId="{C666E99A-EA2A-4513-B163-536A725EC1D4}" destId="{7B312D87-58C2-4D61-AF9B-351975D272E8}" srcOrd="28" destOrd="0" presId="urn:microsoft.com/office/officeart/2008/layout/CircleAccentTimeline"/>
    <dgm:cxn modelId="{075E8D8D-B7CB-4C9F-A610-7B3536B96504}" type="presParOf" srcId="{C666E99A-EA2A-4513-B163-536A725EC1D4}" destId="{67842820-D602-42CE-991A-F9EF9CCC9F30}" srcOrd="29" destOrd="0" presId="urn:microsoft.com/office/officeart/2008/layout/CircleAccentTimeline"/>
    <dgm:cxn modelId="{7D01B892-DE1E-4BCE-9412-7DA298F45E61}" type="presParOf" srcId="{67842820-D602-42CE-991A-F9EF9CCC9F30}" destId="{AE3DE07D-A384-4D20-BE4D-631B2C9AB96F}" srcOrd="0" destOrd="0" presId="urn:microsoft.com/office/officeart/2008/layout/CircleAccentTimeline"/>
    <dgm:cxn modelId="{68DE6A9B-E62E-4B25-9542-FF7B22939D81}" type="presParOf" srcId="{67842820-D602-42CE-991A-F9EF9CCC9F30}" destId="{9B33E1F0-F8A9-4B45-AF8C-FD64C4DB08EE}" srcOrd="1" destOrd="0" presId="urn:microsoft.com/office/officeart/2008/layout/CircleAccentTimeline"/>
    <dgm:cxn modelId="{616DCDB9-5632-49C2-BB9E-7AD57B7A91B3}" type="presParOf" srcId="{67842820-D602-42CE-991A-F9EF9CCC9F30}" destId="{BBDBA999-7CCF-44E1-A5F6-78A02E1AB84B}" srcOrd="2" destOrd="0" presId="urn:microsoft.com/office/officeart/2008/layout/CircleAccentTimeline"/>
    <dgm:cxn modelId="{E537F865-5D94-4E91-BE1C-9A22C8ECD5E2}" type="presParOf" srcId="{C666E99A-EA2A-4513-B163-536A725EC1D4}" destId="{5F3F95D9-F56C-4B74-A079-8E1378842BE1}" srcOrd="30" destOrd="0" presId="urn:microsoft.com/office/officeart/2008/layout/CircleAccentTimeline"/>
    <dgm:cxn modelId="{2F8C3C5B-C64F-40B2-A5B7-46C341EB8096}" type="presParOf" srcId="{C666E99A-EA2A-4513-B163-536A725EC1D4}" destId="{F08C03D2-DF78-4C2E-8003-0013F8AE00CF}" srcOrd="31" destOrd="0" presId="urn:microsoft.com/office/officeart/2008/layout/CircleAccentTimeline"/>
    <dgm:cxn modelId="{4D6758E7-24B3-4854-890E-7B5300343CF4}" type="presParOf" srcId="{C666E99A-EA2A-4513-B163-536A725EC1D4}" destId="{4EF7231C-C9F1-4F91-8D1C-C63638405F91}" srcOrd="32" destOrd="0" presId="urn:microsoft.com/office/officeart/2008/layout/CircleAccentTimeline"/>
    <dgm:cxn modelId="{02EE1098-8D61-4392-A0A3-5AB75B573DF9}" type="presParOf" srcId="{4EF7231C-C9F1-4F91-8D1C-C63638405F91}" destId="{4AF980F5-1CFE-4F1C-8701-2120CCF8F1AB}" srcOrd="0" destOrd="0" presId="urn:microsoft.com/office/officeart/2008/layout/CircleAccentTimeline"/>
    <dgm:cxn modelId="{8AFC6356-B6A6-4106-ADC3-A36666D91A34}" type="presParOf" srcId="{4EF7231C-C9F1-4F91-8D1C-C63638405F91}" destId="{C21B92A9-8E32-499C-902E-F133C5092D1A}" srcOrd="1" destOrd="0" presId="urn:microsoft.com/office/officeart/2008/layout/CircleAccentTimeline"/>
    <dgm:cxn modelId="{6A8F8C25-F0AD-42B6-A052-B1BB5165E691}" type="presParOf" srcId="{4EF7231C-C9F1-4F91-8D1C-C63638405F91}" destId="{1092A734-3D43-4CCE-BAAB-D03B6FB8C520}" srcOrd="2" destOrd="0" presId="urn:microsoft.com/office/officeart/2008/layout/CircleAccentTimeline"/>
    <dgm:cxn modelId="{180BBA68-A77E-43EE-8ABC-5238DE90B704}" type="presParOf" srcId="{C666E99A-EA2A-4513-B163-536A725EC1D4}" destId="{8D515D9C-EF43-47B9-AC9A-09A87EDF6F3D}" srcOrd="33" destOrd="0" presId="urn:microsoft.com/office/officeart/2008/layout/CircleAccentTimeline"/>
    <dgm:cxn modelId="{55A3D90C-3665-43DB-B9EF-B18B5E5DBCBD}" type="presParOf" srcId="{C666E99A-EA2A-4513-B163-536A725EC1D4}" destId="{FAD7D391-55A1-4EEA-A99A-64E1406DFE67}" srcOrd="3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2015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Birthday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2017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2016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9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93EE30C-BD36-4110-A34B-5582AEC90D34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Modules</a:t>
          </a:r>
        </a:p>
      </dgm:t>
    </dgm:pt>
    <dgm:pt modelId="{05749D45-0C3A-4B9C-9297-B9DA0C20889E}" type="parTrans" cxnId="{134E8609-39A5-423E-982A-F382EE677065}">
      <dgm:prSet/>
      <dgm:spPr/>
      <dgm:t>
        <a:bodyPr/>
        <a:lstStyle/>
        <a:p>
          <a:endParaRPr lang="mk-MK"/>
        </a:p>
      </dgm:t>
    </dgm:pt>
    <dgm:pt modelId="{DAFA4C04-C0C6-426E-95EB-2DDFEBDD7653}" type="sibTrans" cxnId="{134E8609-39A5-423E-982A-F382EE677065}">
      <dgm:prSet/>
      <dgm:spPr/>
      <dgm:t>
        <a:bodyPr/>
        <a:lstStyle/>
        <a:p>
          <a:endParaRPr lang="mk-MK"/>
        </a:p>
      </dgm:t>
    </dgm:pt>
    <dgm:pt modelId="{63BB8BE3-A412-4213-A64E-BA2E5AC98360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Java EE ver. 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FFB3EC7B-782C-481C-B68C-F4AE029060EC}" type="parTrans" cxnId="{62203852-8308-46BA-9EF8-4182A57F5F9E}">
      <dgm:prSet/>
      <dgm:spPr/>
      <dgm:t>
        <a:bodyPr/>
        <a:lstStyle/>
        <a:p>
          <a:endParaRPr lang="mk-MK"/>
        </a:p>
      </dgm:t>
    </dgm:pt>
    <dgm:pt modelId="{185FEF78-9D1B-42FE-80EF-009CB2C728FA}" type="sibTrans" cxnId="{62203852-8308-46BA-9EF8-4182A57F5F9E}">
      <dgm:prSet/>
      <dgm:spPr/>
      <dgm:t>
        <a:bodyPr/>
        <a:lstStyle/>
        <a:p>
          <a:endParaRPr lang="mk-MK"/>
        </a:p>
      </dgm:t>
    </dgm:pt>
    <dgm:pt modelId="{85AF29AF-A8E0-4721-A3EF-ED8F06F74403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AC63DDD-08B8-447B-AAD9-C24F712E1B93}" type="parTrans" cxnId="{8B6301FC-CB3D-42D5-BE97-EE7E4DD9A75A}">
      <dgm:prSet/>
      <dgm:spPr/>
      <dgm:t>
        <a:bodyPr/>
        <a:lstStyle/>
        <a:p>
          <a:endParaRPr lang="mk-MK"/>
        </a:p>
      </dgm:t>
    </dgm:pt>
    <dgm:pt modelId="{F3B633E3-9B8E-443A-8BCC-A8F0E945874F}" type="sibTrans" cxnId="{8B6301FC-CB3D-42D5-BE97-EE7E4DD9A75A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4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4"/>
      <dgm:spPr/>
    </dgm:pt>
    <dgm:pt modelId="{D80838CA-4B5F-4759-A83E-18025D22CD8E}" type="pres">
      <dgm:prSet presAssocID="{4197E540-D10F-4BDA-84C9-B2027B240EEB}" presName="chTx" presStyleLbl="revTx" presStyleIdx="1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2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4"/>
      <dgm:spPr/>
    </dgm:pt>
    <dgm:pt modelId="{3123D80D-88BD-48F2-95B4-64E3ECB603A4}" type="pres">
      <dgm:prSet presAssocID="{023615BF-584F-4D59-BD6A-397FDF2FB3EB}" presName="parTx" presStyleLbl="revTx" presStyleIdx="3" presStyleCnt="12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1" presStyleCnt="4"/>
      <dgm:spPr/>
    </dgm:pt>
    <dgm:pt modelId="{B8907DCD-404C-4929-9832-3D8FB2605D8F}" type="pres">
      <dgm:prSet presAssocID="{3EE0D05E-6A0C-4CD0-B5CA-1A305EAC2630}" presName="chTx" presStyleLbl="revTx" presStyleIdx="4" presStyleCnt="12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5" presStyleCnt="12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AC51B99D-94D2-46FC-8224-F7B1DB1D9234}" type="pres">
      <dgm:prSet presAssocID="{C93EE30C-BD36-4110-A34B-5582AEC90D34}" presName="desBackupLeftNorm" presStyleCnt="0"/>
      <dgm:spPr/>
    </dgm:pt>
    <dgm:pt modelId="{AFA20064-8DF3-4A7F-9D39-65AF6153DB22}" type="pres">
      <dgm:prSet presAssocID="{C93EE30C-BD36-4110-A34B-5582AEC90D34}" presName="desComposite" presStyleCnt="0"/>
      <dgm:spPr/>
    </dgm:pt>
    <dgm:pt modelId="{AF40A817-1693-4696-A9D5-2C8C40019666}" type="pres">
      <dgm:prSet presAssocID="{C93EE30C-BD36-4110-A34B-5582AEC90D34}" presName="desCircle" presStyleLbl="node1" presStyleIdx="2" presStyleCnt="4"/>
      <dgm:spPr/>
    </dgm:pt>
    <dgm:pt modelId="{C7142CBF-75F7-4E80-8B02-DF6C19790248}" type="pres">
      <dgm:prSet presAssocID="{C93EE30C-BD36-4110-A34B-5582AEC90D34}" presName="chTx" presStyleLbl="revTx" presStyleIdx="6" presStyleCnt="12"/>
      <dgm:spPr/>
      <dgm:t>
        <a:bodyPr/>
        <a:lstStyle/>
        <a:p>
          <a:endParaRPr lang="mk-MK"/>
        </a:p>
      </dgm:t>
    </dgm:pt>
    <dgm:pt modelId="{FAA607A1-87A3-44C4-9E96-8C9673E66F57}" type="pres">
      <dgm:prSet presAssocID="{C93EE30C-BD36-4110-A34B-5582AEC90D34}" presName="desTx" presStyleLbl="revTx" presStyleIdx="7" presStyleCnt="12">
        <dgm:presLayoutVars>
          <dgm:bulletEnabled val="1"/>
        </dgm:presLayoutVars>
      </dgm:prSet>
      <dgm:spPr/>
    </dgm:pt>
    <dgm:pt modelId="{7892742F-CADD-4B82-BC53-6A9676584220}" type="pres">
      <dgm:prSet presAssocID="{C93EE30C-BD36-4110-A34B-5582AEC90D34}" presName="desBackupRightNorm" presStyleCnt="0"/>
      <dgm:spPr/>
    </dgm:pt>
    <dgm:pt modelId="{1495E21D-0611-4886-BBCF-7FD272164323}" type="pres">
      <dgm:prSet presAssocID="{DAFA4C04-C0C6-426E-95EB-2DDFEBDD7653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4"/>
      <dgm:spPr/>
    </dgm:pt>
    <dgm:pt modelId="{7D6BBD8D-95C7-4AC1-BA07-93F97F0B736B}" type="pres">
      <dgm:prSet presAssocID="{5A22019F-6F97-4DC3-963A-583D3D54A632}" presName="parTx" presStyleLbl="revTx" presStyleIdx="8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A3CBA9F7-C814-4840-984E-E006D0DEF734}" type="pres">
      <dgm:prSet presAssocID="{63BB8BE3-A412-4213-A64E-BA2E5AC98360}" presName="desBackupLeftNorm" presStyleCnt="0"/>
      <dgm:spPr/>
    </dgm:pt>
    <dgm:pt modelId="{53A4AE62-0537-4B12-AF44-52F3454DC80D}" type="pres">
      <dgm:prSet presAssocID="{63BB8BE3-A412-4213-A64E-BA2E5AC98360}" presName="desComposite" presStyleCnt="0"/>
      <dgm:spPr/>
    </dgm:pt>
    <dgm:pt modelId="{1DC7DFFA-325D-4C12-9E12-9035A951C6E1}" type="pres">
      <dgm:prSet presAssocID="{63BB8BE3-A412-4213-A64E-BA2E5AC98360}" presName="desCircle" presStyleLbl="node1" presStyleIdx="3" presStyleCnt="4"/>
      <dgm:spPr/>
    </dgm:pt>
    <dgm:pt modelId="{C54BB99F-E2E7-43F6-BA2A-76EF6CB018D3}" type="pres">
      <dgm:prSet presAssocID="{63BB8BE3-A412-4213-A64E-BA2E5AC98360}" presName="chTx" presStyleLbl="revTx" presStyleIdx="9" presStyleCnt="12"/>
      <dgm:spPr/>
      <dgm:t>
        <a:bodyPr/>
        <a:lstStyle/>
        <a:p>
          <a:endParaRPr lang="mk-MK"/>
        </a:p>
      </dgm:t>
    </dgm:pt>
    <dgm:pt modelId="{0E248870-38E6-4A5D-A5A1-63372A83BDAF}" type="pres">
      <dgm:prSet presAssocID="{63BB8BE3-A412-4213-A64E-BA2E5AC98360}" presName="desTx" presStyleLbl="revTx" presStyleIdx="10" presStyleCnt="12">
        <dgm:presLayoutVars>
          <dgm:bulletEnabled val="1"/>
        </dgm:presLayoutVars>
      </dgm:prSet>
      <dgm:spPr/>
    </dgm:pt>
    <dgm:pt modelId="{6B66252A-0260-4D9B-8736-8633249FC214}" type="pres">
      <dgm:prSet presAssocID="{63BB8BE3-A412-4213-A64E-BA2E5AC98360}" presName="desBackupRightNorm" presStyleCnt="0"/>
      <dgm:spPr/>
    </dgm:pt>
    <dgm:pt modelId="{EAE1E555-FA4F-4399-A3EC-1D915062B463}" type="pres">
      <dgm:prSet presAssocID="{185FEF78-9D1B-42FE-80EF-009CB2C728FA}" presName="desSpace" presStyleCnt="0"/>
      <dgm:spPr/>
    </dgm:pt>
    <dgm:pt modelId="{F02A640B-556B-49AB-BE18-CA78625D4B6B}" type="pres">
      <dgm:prSet presAssocID="{85AF29AF-A8E0-4721-A3EF-ED8F06F74403}" presName="parComposite" presStyleCnt="0"/>
      <dgm:spPr/>
    </dgm:pt>
    <dgm:pt modelId="{E1E4BFC4-BDDA-400D-8A08-53A89359AD3D}" type="pres">
      <dgm:prSet presAssocID="{85AF29AF-A8E0-4721-A3EF-ED8F06F74403}" presName="parBigCircle" presStyleLbl="node0" presStyleIdx="3" presStyleCnt="4"/>
      <dgm:spPr/>
    </dgm:pt>
    <dgm:pt modelId="{51508F1A-DE5E-46FE-A3D9-172729314720}" type="pres">
      <dgm:prSet presAssocID="{85AF29AF-A8E0-4721-A3EF-ED8F06F74403}" presName="parTx" presStyleLbl="revTx" presStyleIdx="11" presStyleCnt="12"/>
      <dgm:spPr/>
      <dgm:t>
        <a:bodyPr/>
        <a:lstStyle/>
        <a:p>
          <a:endParaRPr lang="mk-MK"/>
        </a:p>
      </dgm:t>
    </dgm:pt>
    <dgm:pt modelId="{E1516CD2-8AC3-4530-BD03-9E384BC8BBEF}" type="pres">
      <dgm:prSet presAssocID="{85AF29AF-A8E0-4721-A3EF-ED8F06F74403}" presName="bSpace" presStyleCnt="0"/>
      <dgm:spPr/>
    </dgm:pt>
    <dgm:pt modelId="{E726F967-CA75-4A5F-9C56-8A1226501089}" type="pres">
      <dgm:prSet presAssocID="{85AF29AF-A8E0-4721-A3EF-ED8F06F74403}" presName="parBackupNorm" presStyleCnt="0"/>
      <dgm:spPr/>
    </dgm:pt>
    <dgm:pt modelId="{DB3A7D14-6B97-43BD-AF3D-D016A97F31F9}" type="pres">
      <dgm:prSet presAssocID="{F3B633E3-9B8E-443A-8BCC-A8F0E945874F}" presName="parSpace" presStyleCnt="0"/>
      <dgm:spPr/>
    </dgm:pt>
  </dgm:ptLst>
  <dgm:cxnLst>
    <dgm:cxn modelId="{F56E4DA9-E0C7-4353-B48A-9E9446BE99E3}" type="presOf" srcId="{28E50F4E-A211-4387-B97C-8204D2D63C7E}" destId="{66FE321E-6221-430D-95E7-19DBF56E205F}" srcOrd="0" destOrd="0" presId="urn:microsoft.com/office/officeart/2008/layout/CircleAccentTimeline"/>
    <dgm:cxn modelId="{8B6301FC-CB3D-42D5-BE97-EE7E4DD9A75A}" srcId="{E4EAE2BA-E6E9-47BE-90DA-7CC8F543793A}" destId="{85AF29AF-A8E0-4721-A3EF-ED8F06F74403}" srcOrd="3" destOrd="0" parTransId="{5AC63DDD-08B8-447B-AAD9-C24F712E1B93}" sibTransId="{F3B633E3-9B8E-443A-8BCC-A8F0E945874F}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B6A5BA70-D3CF-4DD2-8864-F7632CCC641B}" type="presOf" srcId="{5A22019F-6F97-4DC3-963A-583D3D54A632}" destId="{7D6BBD8D-95C7-4AC1-BA07-93F97F0B736B}" srcOrd="0" destOrd="0" presId="urn:microsoft.com/office/officeart/2008/layout/CircleAccentTimeline"/>
    <dgm:cxn modelId="{4DACBFCB-A1BD-4745-84C3-85B88AAEC0AF}" type="presOf" srcId="{4197E540-D10F-4BDA-84C9-B2027B240EEB}" destId="{D80838CA-4B5F-4759-A83E-18025D22CD8E}" srcOrd="0" destOrd="0" presId="urn:microsoft.com/office/officeart/2008/layout/CircleAccentTimeline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E9F48759-16E0-4664-B5C5-7AA6CF029D8C}" type="presOf" srcId="{023615BF-584F-4D59-BD6A-397FDF2FB3EB}" destId="{3123D80D-88BD-48F2-95B4-64E3ECB603A4}" srcOrd="0" destOrd="0" presId="urn:microsoft.com/office/officeart/2008/layout/CircleAccentTimeline"/>
    <dgm:cxn modelId="{ABDE61E1-903E-4672-AB53-57E31EADB033}" type="presOf" srcId="{C93EE30C-BD36-4110-A34B-5582AEC90D34}" destId="{C7142CBF-75F7-4E80-8B02-DF6C19790248}" srcOrd="0" destOrd="0" presId="urn:microsoft.com/office/officeart/2008/layout/CircleAccentTimeline"/>
    <dgm:cxn modelId="{134E8609-39A5-423E-982A-F382EE677065}" srcId="{023615BF-584F-4D59-BD6A-397FDF2FB3EB}" destId="{C93EE30C-BD36-4110-A34B-5582AEC90D34}" srcOrd="1" destOrd="0" parTransId="{05749D45-0C3A-4B9C-9297-B9DA0C20889E}" sibTransId="{DAFA4C04-C0C6-426E-95EB-2DDFEBDD7653}"/>
    <dgm:cxn modelId="{C61240F3-B960-49AA-8B6E-A50760EF1483}" type="presOf" srcId="{63BB8BE3-A412-4213-A64E-BA2E5AC98360}" destId="{C54BB99F-E2E7-43F6-BA2A-76EF6CB018D3}" srcOrd="0" destOrd="0" presId="urn:microsoft.com/office/officeart/2008/layout/CircleAccentTimeline"/>
    <dgm:cxn modelId="{66065A94-24DC-48D5-A343-BC6F3F5727F9}" type="presOf" srcId="{85AF29AF-A8E0-4721-A3EF-ED8F06F74403}" destId="{51508F1A-DE5E-46FE-A3D9-172729314720}" srcOrd="0" destOrd="0" presId="urn:microsoft.com/office/officeart/2008/layout/CircleAccentTimeline"/>
    <dgm:cxn modelId="{62203852-8308-46BA-9EF8-4182A57F5F9E}" srcId="{5A22019F-6F97-4DC3-963A-583D3D54A632}" destId="{63BB8BE3-A412-4213-A64E-BA2E5AC98360}" srcOrd="0" destOrd="0" parTransId="{FFB3EC7B-782C-481C-B68C-F4AE029060EC}" sibTransId="{185FEF78-9D1B-42FE-80EF-009CB2C728FA}"/>
    <dgm:cxn modelId="{2D6077BB-F352-468C-B602-1C3535144AA4}" type="presOf" srcId="{3EE0D05E-6A0C-4CD0-B5CA-1A305EAC2630}" destId="{B8907DCD-404C-4929-9832-3D8FB2605D8F}" srcOrd="0" destOrd="0" presId="urn:microsoft.com/office/officeart/2008/layout/CircleAccentTimeline"/>
    <dgm:cxn modelId="{CCCF95B6-5DF6-4823-B7B2-6570DBECA1DA}" type="presOf" srcId="{E4EAE2BA-E6E9-47BE-90DA-7CC8F543793A}" destId="{C666E99A-EA2A-4513-B163-536A725EC1D4}" srcOrd="0" destOrd="0" presId="urn:microsoft.com/office/officeart/2008/layout/CircleAccentTimeline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87ED561F-3990-4CDB-AF86-FA2674C05B1D}" type="presParOf" srcId="{C666E99A-EA2A-4513-B163-536A725EC1D4}" destId="{E2E3C590-7FC4-4000-9B21-30C11C32C517}" srcOrd="0" destOrd="0" presId="urn:microsoft.com/office/officeart/2008/layout/CircleAccentTimeline"/>
    <dgm:cxn modelId="{7F364DD3-5CC2-48EF-B99F-50769A203FE4}" type="presParOf" srcId="{E2E3C590-7FC4-4000-9B21-30C11C32C517}" destId="{28017CDB-A29D-4E6F-AB4C-798EBE6DA64D}" srcOrd="0" destOrd="0" presId="urn:microsoft.com/office/officeart/2008/layout/CircleAccentTimeline"/>
    <dgm:cxn modelId="{3693D146-CAF5-49A2-8823-00E011326BD9}" type="presParOf" srcId="{E2E3C590-7FC4-4000-9B21-30C11C32C517}" destId="{66FE321E-6221-430D-95E7-19DBF56E205F}" srcOrd="1" destOrd="0" presId="urn:microsoft.com/office/officeart/2008/layout/CircleAccentTimeline"/>
    <dgm:cxn modelId="{551680FB-C0D5-46E2-A53D-03341A2EF74E}" type="presParOf" srcId="{E2E3C590-7FC4-4000-9B21-30C11C32C517}" destId="{1BA0E56F-434D-4EE4-89C5-185FC0CE6AAD}" srcOrd="2" destOrd="0" presId="urn:microsoft.com/office/officeart/2008/layout/CircleAccentTimeline"/>
    <dgm:cxn modelId="{CCC43EDE-CA82-409A-A786-972F3D251062}" type="presParOf" srcId="{C666E99A-EA2A-4513-B163-536A725EC1D4}" destId="{EAEC0C39-E95A-4854-99AC-F1FAA31657FA}" srcOrd="1" destOrd="0" presId="urn:microsoft.com/office/officeart/2008/layout/CircleAccentTimeline"/>
    <dgm:cxn modelId="{0CE445F1-1A00-439A-BA9C-16199EF8BF76}" type="presParOf" srcId="{C666E99A-EA2A-4513-B163-536A725EC1D4}" destId="{5744958A-2933-4B47-B6EB-7D7C8BFCEF84}" srcOrd="2" destOrd="0" presId="urn:microsoft.com/office/officeart/2008/layout/CircleAccentTimeline"/>
    <dgm:cxn modelId="{A8FC993F-7ABB-44B5-995C-B8FE03D58034}" type="presParOf" srcId="{C666E99A-EA2A-4513-B163-536A725EC1D4}" destId="{CCD12751-D9E3-4387-BBF9-8F2AF6D49D1B}" srcOrd="3" destOrd="0" presId="urn:microsoft.com/office/officeart/2008/layout/CircleAccentTimeline"/>
    <dgm:cxn modelId="{57D1C747-EFAD-4015-9605-BAAB85DCB21C}" type="presParOf" srcId="{C666E99A-EA2A-4513-B163-536A725EC1D4}" destId="{B394CEEB-24B6-4BA8-A206-1534BEDAD694}" srcOrd="4" destOrd="0" presId="urn:microsoft.com/office/officeart/2008/layout/CircleAccentTimeline"/>
    <dgm:cxn modelId="{990C524A-7663-40AB-863E-D4B9DC54B284}" type="presParOf" srcId="{B394CEEB-24B6-4BA8-A206-1534BEDAD694}" destId="{51C5ACA6-33FD-4668-B3B1-157C98F240BE}" srcOrd="0" destOrd="0" presId="urn:microsoft.com/office/officeart/2008/layout/CircleAccentTimeline"/>
    <dgm:cxn modelId="{FD64516C-F9A5-427E-9226-1DA72488E8A4}" type="presParOf" srcId="{B394CEEB-24B6-4BA8-A206-1534BEDAD694}" destId="{D80838CA-4B5F-4759-A83E-18025D22CD8E}" srcOrd="1" destOrd="0" presId="urn:microsoft.com/office/officeart/2008/layout/CircleAccentTimeline"/>
    <dgm:cxn modelId="{F944D101-A2DB-4CFD-A45F-010F4D3EE3C7}" type="presParOf" srcId="{B394CEEB-24B6-4BA8-A206-1534BEDAD694}" destId="{47163255-F5AC-461E-9A86-3B86DCAB719C}" srcOrd="2" destOrd="0" presId="urn:microsoft.com/office/officeart/2008/layout/CircleAccentTimeline"/>
    <dgm:cxn modelId="{4EF692E9-EBE7-46D2-8934-E460844D9524}" type="presParOf" srcId="{C666E99A-EA2A-4513-B163-536A725EC1D4}" destId="{88A42219-4A4E-4479-8CC6-055AA19695B3}" srcOrd="5" destOrd="0" presId="urn:microsoft.com/office/officeart/2008/layout/CircleAccentTimeline"/>
    <dgm:cxn modelId="{B5EA0200-14E2-4086-ACC7-866B0D75C30F}" type="presParOf" srcId="{C666E99A-EA2A-4513-B163-536A725EC1D4}" destId="{B7BAD771-7165-4F0A-8CDC-9C674DDAC5A6}" srcOrd="6" destOrd="0" presId="urn:microsoft.com/office/officeart/2008/layout/CircleAccentTimeline"/>
    <dgm:cxn modelId="{4C083CE8-8104-46DB-A975-01FB1BD689FC}" type="presParOf" srcId="{C666E99A-EA2A-4513-B163-536A725EC1D4}" destId="{7A2764D0-48E9-461A-9F79-0C480C1C794C}" srcOrd="7" destOrd="0" presId="urn:microsoft.com/office/officeart/2008/layout/CircleAccentTimeline"/>
    <dgm:cxn modelId="{D3235BD5-6B86-430C-B764-71A164006D3B}" type="presParOf" srcId="{7A2764D0-48E9-461A-9F79-0C480C1C794C}" destId="{0891A169-5C9C-46EA-9E54-4EA17187E255}" srcOrd="0" destOrd="0" presId="urn:microsoft.com/office/officeart/2008/layout/CircleAccentTimeline"/>
    <dgm:cxn modelId="{F431A0AA-6011-4CB4-B0EC-39D49C263811}" type="presParOf" srcId="{7A2764D0-48E9-461A-9F79-0C480C1C794C}" destId="{3123D80D-88BD-48F2-95B4-64E3ECB603A4}" srcOrd="1" destOrd="0" presId="urn:microsoft.com/office/officeart/2008/layout/CircleAccentTimeline"/>
    <dgm:cxn modelId="{890BC57B-6A97-48B2-86F2-8CFA87BB99CF}" type="presParOf" srcId="{7A2764D0-48E9-461A-9F79-0C480C1C794C}" destId="{16543F69-2FDD-41A5-A7CD-858FC8D9AF93}" srcOrd="2" destOrd="0" presId="urn:microsoft.com/office/officeart/2008/layout/CircleAccentTimeline"/>
    <dgm:cxn modelId="{8A045B0A-C3BA-4347-874A-A7F9A6D6C4C6}" type="presParOf" srcId="{C666E99A-EA2A-4513-B163-536A725EC1D4}" destId="{2942D5DE-AB75-4337-93E8-C41B8B7C2368}" srcOrd="8" destOrd="0" presId="urn:microsoft.com/office/officeart/2008/layout/CircleAccentTimeline"/>
    <dgm:cxn modelId="{DA80B935-16B9-43A0-B50F-202BE403333B}" type="presParOf" srcId="{C666E99A-EA2A-4513-B163-536A725EC1D4}" destId="{0BB019DD-87BB-4425-BAA9-3BDF25294EC0}" srcOrd="9" destOrd="0" presId="urn:microsoft.com/office/officeart/2008/layout/CircleAccentTimeline"/>
    <dgm:cxn modelId="{E2331E41-97B6-42BD-AA54-CF9E447498D8}" type="presParOf" srcId="{C666E99A-EA2A-4513-B163-536A725EC1D4}" destId="{60AD2E50-1C52-484F-8A11-6BD572F2F358}" srcOrd="10" destOrd="0" presId="urn:microsoft.com/office/officeart/2008/layout/CircleAccentTimeline"/>
    <dgm:cxn modelId="{6232A099-123D-44AB-8561-F8045756FAD0}" type="presParOf" srcId="{C666E99A-EA2A-4513-B163-536A725EC1D4}" destId="{3859EF22-6036-4694-8844-4E3295EE52F6}" srcOrd="11" destOrd="0" presId="urn:microsoft.com/office/officeart/2008/layout/CircleAccentTimeline"/>
    <dgm:cxn modelId="{FE2246F9-437A-4092-9E4D-565BA5644EFD}" type="presParOf" srcId="{3859EF22-6036-4694-8844-4E3295EE52F6}" destId="{478A6BF8-530F-4E34-AFC6-BC4C839866C4}" srcOrd="0" destOrd="0" presId="urn:microsoft.com/office/officeart/2008/layout/CircleAccentTimeline"/>
    <dgm:cxn modelId="{00270620-D0F4-48B4-B5A5-DA7D922005E3}" type="presParOf" srcId="{3859EF22-6036-4694-8844-4E3295EE52F6}" destId="{B8907DCD-404C-4929-9832-3D8FB2605D8F}" srcOrd="1" destOrd="0" presId="urn:microsoft.com/office/officeart/2008/layout/CircleAccentTimeline"/>
    <dgm:cxn modelId="{252CFF75-40E4-4A97-9378-1BA2123DC0D0}" type="presParOf" srcId="{3859EF22-6036-4694-8844-4E3295EE52F6}" destId="{D630A139-6AED-4B70-8A59-41EBCB0C9A80}" srcOrd="2" destOrd="0" presId="urn:microsoft.com/office/officeart/2008/layout/CircleAccentTimeline"/>
    <dgm:cxn modelId="{73E04CD2-161F-4230-9665-F9558C863AAC}" type="presParOf" srcId="{C666E99A-EA2A-4513-B163-536A725EC1D4}" destId="{B56845B8-DCCE-4A1A-8311-19828B633E29}" srcOrd="12" destOrd="0" presId="urn:microsoft.com/office/officeart/2008/layout/CircleAccentTimeline"/>
    <dgm:cxn modelId="{E4477284-1160-43AD-80C5-9CDC27CF4897}" type="presParOf" srcId="{C666E99A-EA2A-4513-B163-536A725EC1D4}" destId="{F5C5E321-160E-49F5-8AF2-A9CD7F6EC0E0}" srcOrd="13" destOrd="0" presId="urn:microsoft.com/office/officeart/2008/layout/CircleAccentTimeline"/>
    <dgm:cxn modelId="{DF45E25A-E44A-4361-93DC-B0770E6FC093}" type="presParOf" srcId="{C666E99A-EA2A-4513-B163-536A725EC1D4}" destId="{AC51B99D-94D2-46FC-8224-F7B1DB1D9234}" srcOrd="14" destOrd="0" presId="urn:microsoft.com/office/officeart/2008/layout/CircleAccentTimeline"/>
    <dgm:cxn modelId="{3A29EA6E-ECEA-4E49-B324-9EFA70C1EBB7}" type="presParOf" srcId="{C666E99A-EA2A-4513-B163-536A725EC1D4}" destId="{AFA20064-8DF3-4A7F-9D39-65AF6153DB22}" srcOrd="15" destOrd="0" presId="urn:microsoft.com/office/officeart/2008/layout/CircleAccentTimeline"/>
    <dgm:cxn modelId="{14B2294A-8757-4AF4-BDEB-39470979A4EA}" type="presParOf" srcId="{AFA20064-8DF3-4A7F-9D39-65AF6153DB22}" destId="{AF40A817-1693-4696-A9D5-2C8C40019666}" srcOrd="0" destOrd="0" presId="urn:microsoft.com/office/officeart/2008/layout/CircleAccentTimeline"/>
    <dgm:cxn modelId="{D3F4723E-794D-4FC3-8290-8EED2A26FE1B}" type="presParOf" srcId="{AFA20064-8DF3-4A7F-9D39-65AF6153DB22}" destId="{C7142CBF-75F7-4E80-8B02-DF6C19790248}" srcOrd="1" destOrd="0" presId="urn:microsoft.com/office/officeart/2008/layout/CircleAccentTimeline"/>
    <dgm:cxn modelId="{517D1F50-2DAE-4BC1-9A1D-712DB94762B9}" type="presParOf" srcId="{AFA20064-8DF3-4A7F-9D39-65AF6153DB22}" destId="{FAA607A1-87A3-44C4-9E96-8C9673E66F57}" srcOrd="2" destOrd="0" presId="urn:microsoft.com/office/officeart/2008/layout/CircleAccentTimeline"/>
    <dgm:cxn modelId="{CFE63947-62F2-468E-A6D8-841887C8E208}" type="presParOf" srcId="{C666E99A-EA2A-4513-B163-536A725EC1D4}" destId="{7892742F-CADD-4B82-BC53-6A9676584220}" srcOrd="16" destOrd="0" presId="urn:microsoft.com/office/officeart/2008/layout/CircleAccentTimeline"/>
    <dgm:cxn modelId="{5183E663-5648-4963-A5DD-854F0C2E4795}" type="presParOf" srcId="{C666E99A-EA2A-4513-B163-536A725EC1D4}" destId="{1495E21D-0611-4886-BBCF-7FD272164323}" srcOrd="17" destOrd="0" presId="urn:microsoft.com/office/officeart/2008/layout/CircleAccentTimeline"/>
    <dgm:cxn modelId="{6EE3E558-BE96-43BB-8682-8A30C34FC0E6}" type="presParOf" srcId="{C666E99A-EA2A-4513-B163-536A725EC1D4}" destId="{C15A6055-885F-4223-8889-DE40F9C71E47}" srcOrd="18" destOrd="0" presId="urn:microsoft.com/office/officeart/2008/layout/CircleAccentTimeline"/>
    <dgm:cxn modelId="{C06D8BAA-0F11-46A4-80D6-E883B847232C}" type="presParOf" srcId="{C15A6055-885F-4223-8889-DE40F9C71E47}" destId="{9125244F-CAD2-40B8-B03E-EE53F57528C6}" srcOrd="0" destOrd="0" presId="urn:microsoft.com/office/officeart/2008/layout/CircleAccentTimeline"/>
    <dgm:cxn modelId="{AFE77BE1-9862-4B70-A729-8E33560DDAA2}" type="presParOf" srcId="{C15A6055-885F-4223-8889-DE40F9C71E47}" destId="{7D6BBD8D-95C7-4AC1-BA07-93F97F0B736B}" srcOrd="1" destOrd="0" presId="urn:microsoft.com/office/officeart/2008/layout/CircleAccentTimeline"/>
    <dgm:cxn modelId="{919E50A9-2DDA-4FCD-A829-6FB1D3C65916}" type="presParOf" srcId="{C15A6055-885F-4223-8889-DE40F9C71E47}" destId="{5AE3A114-82A7-404F-9E4B-DAE75E8E67F0}" srcOrd="2" destOrd="0" presId="urn:microsoft.com/office/officeart/2008/layout/CircleAccentTimeline"/>
    <dgm:cxn modelId="{C631CE96-AA83-4C12-86BC-3762562F79E3}" type="presParOf" srcId="{C666E99A-EA2A-4513-B163-536A725EC1D4}" destId="{618FA1BC-D374-4EBB-922E-5A921DD9E5E1}" srcOrd="19" destOrd="0" presId="urn:microsoft.com/office/officeart/2008/layout/CircleAccentTimeline"/>
    <dgm:cxn modelId="{AFF00DA7-5605-419D-AA5F-F0693B0690BF}" type="presParOf" srcId="{C666E99A-EA2A-4513-B163-536A725EC1D4}" destId="{8ADF5B02-C638-4F58-9A6C-30C09AC73306}" srcOrd="20" destOrd="0" presId="urn:microsoft.com/office/officeart/2008/layout/CircleAccentTimeline"/>
    <dgm:cxn modelId="{CF707298-5197-4F49-ACDB-77C5EED59D35}" type="presParOf" srcId="{C666E99A-EA2A-4513-B163-536A725EC1D4}" destId="{A3CBA9F7-C814-4840-984E-E006D0DEF734}" srcOrd="21" destOrd="0" presId="urn:microsoft.com/office/officeart/2008/layout/CircleAccentTimeline"/>
    <dgm:cxn modelId="{52B2E858-1836-42DA-8944-F2E4C9158A76}" type="presParOf" srcId="{C666E99A-EA2A-4513-B163-536A725EC1D4}" destId="{53A4AE62-0537-4B12-AF44-52F3454DC80D}" srcOrd="22" destOrd="0" presId="urn:microsoft.com/office/officeart/2008/layout/CircleAccentTimeline"/>
    <dgm:cxn modelId="{4F2833C5-EC7E-4B14-9685-145E32A90F17}" type="presParOf" srcId="{53A4AE62-0537-4B12-AF44-52F3454DC80D}" destId="{1DC7DFFA-325D-4C12-9E12-9035A951C6E1}" srcOrd="0" destOrd="0" presId="urn:microsoft.com/office/officeart/2008/layout/CircleAccentTimeline"/>
    <dgm:cxn modelId="{D77F2E59-AD47-4798-AF72-03E57F5E33B4}" type="presParOf" srcId="{53A4AE62-0537-4B12-AF44-52F3454DC80D}" destId="{C54BB99F-E2E7-43F6-BA2A-76EF6CB018D3}" srcOrd="1" destOrd="0" presId="urn:microsoft.com/office/officeart/2008/layout/CircleAccentTimeline"/>
    <dgm:cxn modelId="{964F62C6-3BE8-4CE7-8062-9D13264A26E6}" type="presParOf" srcId="{53A4AE62-0537-4B12-AF44-52F3454DC80D}" destId="{0E248870-38E6-4A5D-A5A1-63372A83BDAF}" srcOrd="2" destOrd="0" presId="urn:microsoft.com/office/officeart/2008/layout/CircleAccentTimeline"/>
    <dgm:cxn modelId="{421A603C-1FBE-4EC4-BD13-4A35A631E764}" type="presParOf" srcId="{C666E99A-EA2A-4513-B163-536A725EC1D4}" destId="{6B66252A-0260-4D9B-8736-8633249FC214}" srcOrd="23" destOrd="0" presId="urn:microsoft.com/office/officeart/2008/layout/CircleAccentTimeline"/>
    <dgm:cxn modelId="{2102A8BC-A614-41EE-83F0-F66C013EBB06}" type="presParOf" srcId="{C666E99A-EA2A-4513-B163-536A725EC1D4}" destId="{EAE1E555-FA4F-4399-A3EC-1D915062B463}" srcOrd="24" destOrd="0" presId="urn:microsoft.com/office/officeart/2008/layout/CircleAccentTimeline"/>
    <dgm:cxn modelId="{3BC9FACB-1B04-46B8-BF63-7AD1E9FB5C41}" type="presParOf" srcId="{C666E99A-EA2A-4513-B163-536A725EC1D4}" destId="{F02A640B-556B-49AB-BE18-CA78625D4B6B}" srcOrd="25" destOrd="0" presId="urn:microsoft.com/office/officeart/2008/layout/CircleAccentTimeline"/>
    <dgm:cxn modelId="{79147C98-570E-4B68-A867-8652610C1823}" type="presParOf" srcId="{F02A640B-556B-49AB-BE18-CA78625D4B6B}" destId="{E1E4BFC4-BDDA-400D-8A08-53A89359AD3D}" srcOrd="0" destOrd="0" presId="urn:microsoft.com/office/officeart/2008/layout/CircleAccentTimeline"/>
    <dgm:cxn modelId="{20DD30AE-41F0-47F9-AC17-5C6D7F52AE18}" type="presParOf" srcId="{F02A640B-556B-49AB-BE18-CA78625D4B6B}" destId="{51508F1A-DE5E-46FE-A3D9-172729314720}" srcOrd="1" destOrd="0" presId="urn:microsoft.com/office/officeart/2008/layout/CircleAccentTimeline"/>
    <dgm:cxn modelId="{29141B3A-2B4C-45BA-BADD-44038F8BFC5D}" type="presParOf" srcId="{F02A640B-556B-49AB-BE18-CA78625D4B6B}" destId="{E1516CD2-8AC3-4530-BD03-9E384BC8BBEF}" srcOrd="2" destOrd="0" presId="urn:microsoft.com/office/officeart/2008/layout/CircleAccentTimeline"/>
    <dgm:cxn modelId="{96BCA984-4105-4814-9B35-1A66AB6273E2}" type="presParOf" srcId="{C666E99A-EA2A-4513-B163-536A725EC1D4}" destId="{E726F967-CA75-4A5F-9C56-8A1226501089}" srcOrd="26" destOrd="0" presId="urn:microsoft.com/office/officeart/2008/layout/CircleAccentTimeline"/>
    <dgm:cxn modelId="{C75FEF48-2AC0-40E2-BBDF-26064C13346F}" type="presParOf" srcId="{C666E99A-EA2A-4513-B163-536A725EC1D4}" destId="{DB3A7D14-6B97-43BD-AF3D-D016A97F31F9}" srcOrd="2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2015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Birthday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2017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2016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9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93EE30C-BD36-4110-A34B-5582AEC90D34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Modules</a:t>
          </a:r>
        </a:p>
      </dgm:t>
    </dgm:pt>
    <dgm:pt modelId="{05749D45-0C3A-4B9C-9297-B9DA0C20889E}" type="parTrans" cxnId="{134E8609-39A5-423E-982A-F382EE677065}">
      <dgm:prSet/>
      <dgm:spPr/>
      <dgm:t>
        <a:bodyPr/>
        <a:lstStyle/>
        <a:p>
          <a:endParaRPr lang="mk-MK"/>
        </a:p>
      </dgm:t>
    </dgm:pt>
    <dgm:pt modelId="{DAFA4C04-C0C6-426E-95EB-2DDFEBDD7653}" type="sibTrans" cxnId="{134E8609-39A5-423E-982A-F382EE677065}">
      <dgm:prSet/>
      <dgm:spPr/>
      <dgm:t>
        <a:bodyPr/>
        <a:lstStyle/>
        <a:p>
          <a:endParaRPr lang="mk-MK"/>
        </a:p>
      </dgm:t>
    </dgm:pt>
    <dgm:pt modelId="{63BB8BE3-A412-4213-A64E-BA2E5AC98360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Java EE ver. 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FFB3EC7B-782C-481C-B68C-F4AE029060EC}" type="parTrans" cxnId="{62203852-8308-46BA-9EF8-4182A57F5F9E}">
      <dgm:prSet/>
      <dgm:spPr/>
      <dgm:t>
        <a:bodyPr/>
        <a:lstStyle/>
        <a:p>
          <a:endParaRPr lang="mk-MK"/>
        </a:p>
      </dgm:t>
    </dgm:pt>
    <dgm:pt modelId="{185FEF78-9D1B-42FE-80EF-009CB2C728FA}" type="sibTrans" cxnId="{62203852-8308-46BA-9EF8-4182A57F5F9E}">
      <dgm:prSet/>
      <dgm:spPr/>
      <dgm:t>
        <a:bodyPr/>
        <a:lstStyle/>
        <a:p>
          <a:endParaRPr lang="mk-MK"/>
        </a:p>
      </dgm:t>
    </dgm:pt>
    <dgm:pt modelId="{85AF29AF-A8E0-4721-A3EF-ED8F06F74403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AC63DDD-08B8-447B-AAD9-C24F712E1B93}" type="parTrans" cxnId="{8B6301FC-CB3D-42D5-BE97-EE7E4DD9A75A}">
      <dgm:prSet/>
      <dgm:spPr/>
      <dgm:t>
        <a:bodyPr/>
        <a:lstStyle/>
        <a:p>
          <a:endParaRPr lang="mk-MK"/>
        </a:p>
      </dgm:t>
    </dgm:pt>
    <dgm:pt modelId="{F3B633E3-9B8E-443A-8BCC-A8F0E945874F}" type="sibTrans" cxnId="{8B6301FC-CB3D-42D5-BE97-EE7E4DD9A75A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4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4"/>
      <dgm:spPr/>
    </dgm:pt>
    <dgm:pt modelId="{D80838CA-4B5F-4759-A83E-18025D22CD8E}" type="pres">
      <dgm:prSet presAssocID="{4197E540-D10F-4BDA-84C9-B2027B240EEB}" presName="chTx" presStyleLbl="revTx" presStyleIdx="1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2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4"/>
      <dgm:spPr/>
    </dgm:pt>
    <dgm:pt modelId="{3123D80D-88BD-48F2-95B4-64E3ECB603A4}" type="pres">
      <dgm:prSet presAssocID="{023615BF-584F-4D59-BD6A-397FDF2FB3EB}" presName="parTx" presStyleLbl="revTx" presStyleIdx="3" presStyleCnt="12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1" presStyleCnt="4"/>
      <dgm:spPr/>
    </dgm:pt>
    <dgm:pt modelId="{B8907DCD-404C-4929-9832-3D8FB2605D8F}" type="pres">
      <dgm:prSet presAssocID="{3EE0D05E-6A0C-4CD0-B5CA-1A305EAC2630}" presName="chTx" presStyleLbl="revTx" presStyleIdx="4" presStyleCnt="12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5" presStyleCnt="12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AC51B99D-94D2-46FC-8224-F7B1DB1D9234}" type="pres">
      <dgm:prSet presAssocID="{C93EE30C-BD36-4110-A34B-5582AEC90D34}" presName="desBackupLeftNorm" presStyleCnt="0"/>
      <dgm:spPr/>
    </dgm:pt>
    <dgm:pt modelId="{AFA20064-8DF3-4A7F-9D39-65AF6153DB22}" type="pres">
      <dgm:prSet presAssocID="{C93EE30C-BD36-4110-A34B-5582AEC90D34}" presName="desComposite" presStyleCnt="0"/>
      <dgm:spPr/>
    </dgm:pt>
    <dgm:pt modelId="{AF40A817-1693-4696-A9D5-2C8C40019666}" type="pres">
      <dgm:prSet presAssocID="{C93EE30C-BD36-4110-A34B-5582AEC90D34}" presName="desCircle" presStyleLbl="node1" presStyleIdx="2" presStyleCnt="4"/>
      <dgm:spPr/>
    </dgm:pt>
    <dgm:pt modelId="{C7142CBF-75F7-4E80-8B02-DF6C19790248}" type="pres">
      <dgm:prSet presAssocID="{C93EE30C-BD36-4110-A34B-5582AEC90D34}" presName="chTx" presStyleLbl="revTx" presStyleIdx="6" presStyleCnt="12"/>
      <dgm:spPr/>
      <dgm:t>
        <a:bodyPr/>
        <a:lstStyle/>
        <a:p>
          <a:endParaRPr lang="mk-MK"/>
        </a:p>
      </dgm:t>
    </dgm:pt>
    <dgm:pt modelId="{FAA607A1-87A3-44C4-9E96-8C9673E66F57}" type="pres">
      <dgm:prSet presAssocID="{C93EE30C-BD36-4110-A34B-5582AEC90D34}" presName="desTx" presStyleLbl="revTx" presStyleIdx="7" presStyleCnt="12">
        <dgm:presLayoutVars>
          <dgm:bulletEnabled val="1"/>
        </dgm:presLayoutVars>
      </dgm:prSet>
      <dgm:spPr/>
    </dgm:pt>
    <dgm:pt modelId="{7892742F-CADD-4B82-BC53-6A9676584220}" type="pres">
      <dgm:prSet presAssocID="{C93EE30C-BD36-4110-A34B-5582AEC90D34}" presName="desBackupRightNorm" presStyleCnt="0"/>
      <dgm:spPr/>
    </dgm:pt>
    <dgm:pt modelId="{1495E21D-0611-4886-BBCF-7FD272164323}" type="pres">
      <dgm:prSet presAssocID="{DAFA4C04-C0C6-426E-95EB-2DDFEBDD7653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4"/>
      <dgm:spPr/>
    </dgm:pt>
    <dgm:pt modelId="{7D6BBD8D-95C7-4AC1-BA07-93F97F0B736B}" type="pres">
      <dgm:prSet presAssocID="{5A22019F-6F97-4DC3-963A-583D3D54A632}" presName="parTx" presStyleLbl="revTx" presStyleIdx="8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A3CBA9F7-C814-4840-984E-E006D0DEF734}" type="pres">
      <dgm:prSet presAssocID="{63BB8BE3-A412-4213-A64E-BA2E5AC98360}" presName="desBackupLeftNorm" presStyleCnt="0"/>
      <dgm:spPr/>
    </dgm:pt>
    <dgm:pt modelId="{53A4AE62-0537-4B12-AF44-52F3454DC80D}" type="pres">
      <dgm:prSet presAssocID="{63BB8BE3-A412-4213-A64E-BA2E5AC98360}" presName="desComposite" presStyleCnt="0"/>
      <dgm:spPr/>
    </dgm:pt>
    <dgm:pt modelId="{1DC7DFFA-325D-4C12-9E12-9035A951C6E1}" type="pres">
      <dgm:prSet presAssocID="{63BB8BE3-A412-4213-A64E-BA2E5AC98360}" presName="desCircle" presStyleLbl="node1" presStyleIdx="3" presStyleCnt="4"/>
      <dgm:spPr/>
    </dgm:pt>
    <dgm:pt modelId="{C54BB99F-E2E7-43F6-BA2A-76EF6CB018D3}" type="pres">
      <dgm:prSet presAssocID="{63BB8BE3-A412-4213-A64E-BA2E5AC98360}" presName="chTx" presStyleLbl="revTx" presStyleIdx="9" presStyleCnt="12"/>
      <dgm:spPr/>
      <dgm:t>
        <a:bodyPr/>
        <a:lstStyle/>
        <a:p>
          <a:endParaRPr lang="mk-MK"/>
        </a:p>
      </dgm:t>
    </dgm:pt>
    <dgm:pt modelId="{0E248870-38E6-4A5D-A5A1-63372A83BDAF}" type="pres">
      <dgm:prSet presAssocID="{63BB8BE3-A412-4213-A64E-BA2E5AC98360}" presName="desTx" presStyleLbl="revTx" presStyleIdx="10" presStyleCnt="12">
        <dgm:presLayoutVars>
          <dgm:bulletEnabled val="1"/>
        </dgm:presLayoutVars>
      </dgm:prSet>
      <dgm:spPr/>
    </dgm:pt>
    <dgm:pt modelId="{6B66252A-0260-4D9B-8736-8633249FC214}" type="pres">
      <dgm:prSet presAssocID="{63BB8BE3-A412-4213-A64E-BA2E5AC98360}" presName="desBackupRightNorm" presStyleCnt="0"/>
      <dgm:spPr/>
    </dgm:pt>
    <dgm:pt modelId="{EAE1E555-FA4F-4399-A3EC-1D915062B463}" type="pres">
      <dgm:prSet presAssocID="{185FEF78-9D1B-42FE-80EF-009CB2C728FA}" presName="desSpace" presStyleCnt="0"/>
      <dgm:spPr/>
    </dgm:pt>
    <dgm:pt modelId="{F02A640B-556B-49AB-BE18-CA78625D4B6B}" type="pres">
      <dgm:prSet presAssocID="{85AF29AF-A8E0-4721-A3EF-ED8F06F74403}" presName="parComposite" presStyleCnt="0"/>
      <dgm:spPr/>
    </dgm:pt>
    <dgm:pt modelId="{E1E4BFC4-BDDA-400D-8A08-53A89359AD3D}" type="pres">
      <dgm:prSet presAssocID="{85AF29AF-A8E0-4721-A3EF-ED8F06F74403}" presName="parBigCircle" presStyleLbl="node0" presStyleIdx="3" presStyleCnt="4"/>
      <dgm:spPr/>
    </dgm:pt>
    <dgm:pt modelId="{51508F1A-DE5E-46FE-A3D9-172729314720}" type="pres">
      <dgm:prSet presAssocID="{85AF29AF-A8E0-4721-A3EF-ED8F06F74403}" presName="parTx" presStyleLbl="revTx" presStyleIdx="11" presStyleCnt="12"/>
      <dgm:spPr/>
      <dgm:t>
        <a:bodyPr/>
        <a:lstStyle/>
        <a:p>
          <a:endParaRPr lang="mk-MK"/>
        </a:p>
      </dgm:t>
    </dgm:pt>
    <dgm:pt modelId="{E1516CD2-8AC3-4530-BD03-9E384BC8BBEF}" type="pres">
      <dgm:prSet presAssocID="{85AF29AF-A8E0-4721-A3EF-ED8F06F74403}" presName="bSpace" presStyleCnt="0"/>
      <dgm:spPr/>
    </dgm:pt>
    <dgm:pt modelId="{E726F967-CA75-4A5F-9C56-8A1226501089}" type="pres">
      <dgm:prSet presAssocID="{85AF29AF-A8E0-4721-A3EF-ED8F06F74403}" presName="parBackupNorm" presStyleCnt="0"/>
      <dgm:spPr/>
    </dgm:pt>
    <dgm:pt modelId="{DB3A7D14-6B97-43BD-AF3D-D016A97F31F9}" type="pres">
      <dgm:prSet presAssocID="{F3B633E3-9B8E-443A-8BCC-A8F0E945874F}" presName="parSpace" presStyleCnt="0"/>
      <dgm:spPr/>
    </dgm:pt>
  </dgm:ptLst>
  <dgm:cxnLst>
    <dgm:cxn modelId="{8B6301FC-CB3D-42D5-BE97-EE7E4DD9A75A}" srcId="{E4EAE2BA-E6E9-47BE-90DA-7CC8F543793A}" destId="{85AF29AF-A8E0-4721-A3EF-ED8F06F74403}" srcOrd="3" destOrd="0" parTransId="{5AC63DDD-08B8-447B-AAD9-C24F712E1B93}" sibTransId="{F3B633E3-9B8E-443A-8BCC-A8F0E945874F}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8927BDBD-64D4-41C0-B699-BFFE7651001D}" type="presOf" srcId="{28E50F4E-A211-4387-B97C-8204D2D63C7E}" destId="{66FE321E-6221-430D-95E7-19DBF56E205F}" srcOrd="0" destOrd="0" presId="urn:microsoft.com/office/officeart/2008/layout/CircleAccentTimeline"/>
    <dgm:cxn modelId="{A82FFC2C-8CDF-47EA-BFD5-BA0865CA7530}" type="presOf" srcId="{4197E540-D10F-4BDA-84C9-B2027B240EEB}" destId="{D80838CA-4B5F-4759-A83E-18025D22CD8E}" srcOrd="0" destOrd="0" presId="urn:microsoft.com/office/officeart/2008/layout/CircleAccentTimeline"/>
    <dgm:cxn modelId="{2CC87224-3B80-40B0-A585-C33974980E1A}" type="presOf" srcId="{5A22019F-6F97-4DC3-963A-583D3D54A632}" destId="{7D6BBD8D-95C7-4AC1-BA07-93F97F0B736B}" srcOrd="0" destOrd="0" presId="urn:microsoft.com/office/officeart/2008/layout/CircleAccentTimeline"/>
    <dgm:cxn modelId="{134E8609-39A5-423E-982A-F382EE677065}" srcId="{023615BF-584F-4D59-BD6A-397FDF2FB3EB}" destId="{C93EE30C-BD36-4110-A34B-5582AEC90D34}" srcOrd="1" destOrd="0" parTransId="{05749D45-0C3A-4B9C-9297-B9DA0C20889E}" sibTransId="{DAFA4C04-C0C6-426E-95EB-2DDFEBDD7653}"/>
    <dgm:cxn modelId="{680D6BFA-8285-4498-B00E-D382DCB81340}" type="presOf" srcId="{023615BF-584F-4D59-BD6A-397FDF2FB3EB}" destId="{3123D80D-88BD-48F2-95B4-64E3ECB603A4}" srcOrd="0" destOrd="0" presId="urn:microsoft.com/office/officeart/2008/layout/CircleAccentTimeline"/>
    <dgm:cxn modelId="{A50D3246-F5AB-48B5-961F-FBC0CC8BED84}" type="presOf" srcId="{3EE0D05E-6A0C-4CD0-B5CA-1A305EAC2630}" destId="{B8907DCD-404C-4929-9832-3D8FB2605D8F}" srcOrd="0" destOrd="0" presId="urn:microsoft.com/office/officeart/2008/layout/CircleAccentTimeline"/>
    <dgm:cxn modelId="{62203852-8308-46BA-9EF8-4182A57F5F9E}" srcId="{5A22019F-6F97-4DC3-963A-583D3D54A632}" destId="{63BB8BE3-A412-4213-A64E-BA2E5AC98360}" srcOrd="0" destOrd="0" parTransId="{FFB3EC7B-782C-481C-B68C-F4AE029060EC}" sibTransId="{185FEF78-9D1B-42FE-80EF-009CB2C728FA}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BBC91061-6AC9-4020-A4D7-3C2C7025FBDC}" type="presOf" srcId="{C93EE30C-BD36-4110-A34B-5582AEC90D34}" destId="{C7142CBF-75F7-4E80-8B02-DF6C19790248}" srcOrd="0" destOrd="0" presId="urn:microsoft.com/office/officeart/2008/layout/CircleAccentTimeline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A8F6ED7D-BCCB-42C3-9409-FB7C2E4396FC}" type="presOf" srcId="{63BB8BE3-A412-4213-A64E-BA2E5AC98360}" destId="{C54BB99F-E2E7-43F6-BA2A-76EF6CB018D3}" srcOrd="0" destOrd="0" presId="urn:microsoft.com/office/officeart/2008/layout/CircleAccentTimeline"/>
    <dgm:cxn modelId="{21F84119-5B27-492D-8198-A7EBD17DC555}" type="presOf" srcId="{E4EAE2BA-E6E9-47BE-90DA-7CC8F543793A}" destId="{C666E99A-EA2A-4513-B163-536A725EC1D4}" srcOrd="0" destOrd="0" presId="urn:microsoft.com/office/officeart/2008/layout/CircleAccentTimeline"/>
    <dgm:cxn modelId="{59D63097-272C-47DB-9EB9-427A6038140E}" type="presOf" srcId="{85AF29AF-A8E0-4721-A3EF-ED8F06F74403}" destId="{51508F1A-DE5E-46FE-A3D9-172729314720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B9C96AF6-59BA-4605-A151-B5E48EAA136B}" type="presParOf" srcId="{C666E99A-EA2A-4513-B163-536A725EC1D4}" destId="{E2E3C590-7FC4-4000-9B21-30C11C32C517}" srcOrd="0" destOrd="0" presId="urn:microsoft.com/office/officeart/2008/layout/CircleAccentTimeline"/>
    <dgm:cxn modelId="{5F6E5300-3671-4846-946B-9F0A8941CFC8}" type="presParOf" srcId="{E2E3C590-7FC4-4000-9B21-30C11C32C517}" destId="{28017CDB-A29D-4E6F-AB4C-798EBE6DA64D}" srcOrd="0" destOrd="0" presId="urn:microsoft.com/office/officeart/2008/layout/CircleAccentTimeline"/>
    <dgm:cxn modelId="{55AA00EB-9F74-4CCD-AD03-936E9D991FAD}" type="presParOf" srcId="{E2E3C590-7FC4-4000-9B21-30C11C32C517}" destId="{66FE321E-6221-430D-95E7-19DBF56E205F}" srcOrd="1" destOrd="0" presId="urn:microsoft.com/office/officeart/2008/layout/CircleAccentTimeline"/>
    <dgm:cxn modelId="{79D799BD-2064-4A36-95BE-A979C7DDB1A8}" type="presParOf" srcId="{E2E3C590-7FC4-4000-9B21-30C11C32C517}" destId="{1BA0E56F-434D-4EE4-89C5-185FC0CE6AAD}" srcOrd="2" destOrd="0" presId="urn:microsoft.com/office/officeart/2008/layout/CircleAccentTimeline"/>
    <dgm:cxn modelId="{F3858CB6-300F-47C3-B609-62B2F40ECFEF}" type="presParOf" srcId="{C666E99A-EA2A-4513-B163-536A725EC1D4}" destId="{EAEC0C39-E95A-4854-99AC-F1FAA31657FA}" srcOrd="1" destOrd="0" presId="urn:microsoft.com/office/officeart/2008/layout/CircleAccentTimeline"/>
    <dgm:cxn modelId="{CD6AA653-784B-4D30-B083-1BF0D9E4ACF3}" type="presParOf" srcId="{C666E99A-EA2A-4513-B163-536A725EC1D4}" destId="{5744958A-2933-4B47-B6EB-7D7C8BFCEF84}" srcOrd="2" destOrd="0" presId="urn:microsoft.com/office/officeart/2008/layout/CircleAccentTimeline"/>
    <dgm:cxn modelId="{C88319DD-9EE8-4A05-9537-75A647F17B15}" type="presParOf" srcId="{C666E99A-EA2A-4513-B163-536A725EC1D4}" destId="{CCD12751-D9E3-4387-BBF9-8F2AF6D49D1B}" srcOrd="3" destOrd="0" presId="urn:microsoft.com/office/officeart/2008/layout/CircleAccentTimeline"/>
    <dgm:cxn modelId="{72F389F2-DFCF-4DC7-8AE3-1BE9FEFC2AFF}" type="presParOf" srcId="{C666E99A-EA2A-4513-B163-536A725EC1D4}" destId="{B394CEEB-24B6-4BA8-A206-1534BEDAD694}" srcOrd="4" destOrd="0" presId="urn:microsoft.com/office/officeart/2008/layout/CircleAccentTimeline"/>
    <dgm:cxn modelId="{6922370C-F6BC-4813-8C66-29BD69222446}" type="presParOf" srcId="{B394CEEB-24B6-4BA8-A206-1534BEDAD694}" destId="{51C5ACA6-33FD-4668-B3B1-157C98F240BE}" srcOrd="0" destOrd="0" presId="urn:microsoft.com/office/officeart/2008/layout/CircleAccentTimeline"/>
    <dgm:cxn modelId="{C8CDCA7A-A62D-4554-A07F-0DCE8E58F42C}" type="presParOf" srcId="{B394CEEB-24B6-4BA8-A206-1534BEDAD694}" destId="{D80838CA-4B5F-4759-A83E-18025D22CD8E}" srcOrd="1" destOrd="0" presId="urn:microsoft.com/office/officeart/2008/layout/CircleAccentTimeline"/>
    <dgm:cxn modelId="{8F5B6B9F-36BE-4168-8C51-4A5F9DB9D18B}" type="presParOf" srcId="{B394CEEB-24B6-4BA8-A206-1534BEDAD694}" destId="{47163255-F5AC-461E-9A86-3B86DCAB719C}" srcOrd="2" destOrd="0" presId="urn:microsoft.com/office/officeart/2008/layout/CircleAccentTimeline"/>
    <dgm:cxn modelId="{A39767A7-BB9B-4AC2-A503-7459B3709543}" type="presParOf" srcId="{C666E99A-EA2A-4513-B163-536A725EC1D4}" destId="{88A42219-4A4E-4479-8CC6-055AA19695B3}" srcOrd="5" destOrd="0" presId="urn:microsoft.com/office/officeart/2008/layout/CircleAccentTimeline"/>
    <dgm:cxn modelId="{ECA7B9A8-1F22-40AE-868F-50360632007B}" type="presParOf" srcId="{C666E99A-EA2A-4513-B163-536A725EC1D4}" destId="{B7BAD771-7165-4F0A-8CDC-9C674DDAC5A6}" srcOrd="6" destOrd="0" presId="urn:microsoft.com/office/officeart/2008/layout/CircleAccentTimeline"/>
    <dgm:cxn modelId="{80E5AD84-2701-43F8-AC38-DE14A6373D62}" type="presParOf" srcId="{C666E99A-EA2A-4513-B163-536A725EC1D4}" destId="{7A2764D0-48E9-461A-9F79-0C480C1C794C}" srcOrd="7" destOrd="0" presId="urn:microsoft.com/office/officeart/2008/layout/CircleAccentTimeline"/>
    <dgm:cxn modelId="{D96ED022-F3D1-43EE-881D-348F21EC38D1}" type="presParOf" srcId="{7A2764D0-48E9-461A-9F79-0C480C1C794C}" destId="{0891A169-5C9C-46EA-9E54-4EA17187E255}" srcOrd="0" destOrd="0" presId="urn:microsoft.com/office/officeart/2008/layout/CircleAccentTimeline"/>
    <dgm:cxn modelId="{56534F3B-C1FC-4FA1-91F1-17B4B5D16C50}" type="presParOf" srcId="{7A2764D0-48E9-461A-9F79-0C480C1C794C}" destId="{3123D80D-88BD-48F2-95B4-64E3ECB603A4}" srcOrd="1" destOrd="0" presId="urn:microsoft.com/office/officeart/2008/layout/CircleAccentTimeline"/>
    <dgm:cxn modelId="{B5147BC1-A88A-45EA-BD7F-851B160C7380}" type="presParOf" srcId="{7A2764D0-48E9-461A-9F79-0C480C1C794C}" destId="{16543F69-2FDD-41A5-A7CD-858FC8D9AF93}" srcOrd="2" destOrd="0" presId="urn:microsoft.com/office/officeart/2008/layout/CircleAccentTimeline"/>
    <dgm:cxn modelId="{6A692C48-0D5B-4BCC-8C2D-A77F29979431}" type="presParOf" srcId="{C666E99A-EA2A-4513-B163-536A725EC1D4}" destId="{2942D5DE-AB75-4337-93E8-C41B8B7C2368}" srcOrd="8" destOrd="0" presId="urn:microsoft.com/office/officeart/2008/layout/CircleAccentTimeline"/>
    <dgm:cxn modelId="{243E0288-C5CE-49E0-89F9-C9E1C08AC406}" type="presParOf" srcId="{C666E99A-EA2A-4513-B163-536A725EC1D4}" destId="{0BB019DD-87BB-4425-BAA9-3BDF25294EC0}" srcOrd="9" destOrd="0" presId="urn:microsoft.com/office/officeart/2008/layout/CircleAccentTimeline"/>
    <dgm:cxn modelId="{385574A9-C0C9-46F1-B9D3-A32A56BFBF8B}" type="presParOf" srcId="{C666E99A-EA2A-4513-B163-536A725EC1D4}" destId="{60AD2E50-1C52-484F-8A11-6BD572F2F358}" srcOrd="10" destOrd="0" presId="urn:microsoft.com/office/officeart/2008/layout/CircleAccentTimeline"/>
    <dgm:cxn modelId="{AC4CBDF3-017B-42A9-850B-44E39FA012A7}" type="presParOf" srcId="{C666E99A-EA2A-4513-B163-536A725EC1D4}" destId="{3859EF22-6036-4694-8844-4E3295EE52F6}" srcOrd="11" destOrd="0" presId="urn:microsoft.com/office/officeart/2008/layout/CircleAccentTimeline"/>
    <dgm:cxn modelId="{67D962E8-F9B5-4FBA-B3F2-053A51B6307D}" type="presParOf" srcId="{3859EF22-6036-4694-8844-4E3295EE52F6}" destId="{478A6BF8-530F-4E34-AFC6-BC4C839866C4}" srcOrd="0" destOrd="0" presId="urn:microsoft.com/office/officeart/2008/layout/CircleAccentTimeline"/>
    <dgm:cxn modelId="{AA91FFAB-874C-4E2F-8B72-481A27520429}" type="presParOf" srcId="{3859EF22-6036-4694-8844-4E3295EE52F6}" destId="{B8907DCD-404C-4929-9832-3D8FB2605D8F}" srcOrd="1" destOrd="0" presId="urn:microsoft.com/office/officeart/2008/layout/CircleAccentTimeline"/>
    <dgm:cxn modelId="{B4137681-6377-4C15-8DFF-C0C7474CC62B}" type="presParOf" srcId="{3859EF22-6036-4694-8844-4E3295EE52F6}" destId="{D630A139-6AED-4B70-8A59-41EBCB0C9A80}" srcOrd="2" destOrd="0" presId="urn:microsoft.com/office/officeart/2008/layout/CircleAccentTimeline"/>
    <dgm:cxn modelId="{CEB249A2-F6E3-40EF-B8CE-A4138293A96B}" type="presParOf" srcId="{C666E99A-EA2A-4513-B163-536A725EC1D4}" destId="{B56845B8-DCCE-4A1A-8311-19828B633E29}" srcOrd="12" destOrd="0" presId="urn:microsoft.com/office/officeart/2008/layout/CircleAccentTimeline"/>
    <dgm:cxn modelId="{CF820E96-B5E1-4539-B883-4F65166406E7}" type="presParOf" srcId="{C666E99A-EA2A-4513-B163-536A725EC1D4}" destId="{F5C5E321-160E-49F5-8AF2-A9CD7F6EC0E0}" srcOrd="13" destOrd="0" presId="urn:microsoft.com/office/officeart/2008/layout/CircleAccentTimeline"/>
    <dgm:cxn modelId="{CF8148A1-1238-4118-A18E-FFA3692D7435}" type="presParOf" srcId="{C666E99A-EA2A-4513-B163-536A725EC1D4}" destId="{AC51B99D-94D2-46FC-8224-F7B1DB1D9234}" srcOrd="14" destOrd="0" presId="urn:microsoft.com/office/officeart/2008/layout/CircleAccentTimeline"/>
    <dgm:cxn modelId="{1948974E-A682-4CC7-B761-38374239522C}" type="presParOf" srcId="{C666E99A-EA2A-4513-B163-536A725EC1D4}" destId="{AFA20064-8DF3-4A7F-9D39-65AF6153DB22}" srcOrd="15" destOrd="0" presId="urn:microsoft.com/office/officeart/2008/layout/CircleAccentTimeline"/>
    <dgm:cxn modelId="{DD4684DA-EB30-4E54-B138-F139C8D73794}" type="presParOf" srcId="{AFA20064-8DF3-4A7F-9D39-65AF6153DB22}" destId="{AF40A817-1693-4696-A9D5-2C8C40019666}" srcOrd="0" destOrd="0" presId="urn:microsoft.com/office/officeart/2008/layout/CircleAccentTimeline"/>
    <dgm:cxn modelId="{ACFC671B-61A2-480F-A315-FB1B7285A42B}" type="presParOf" srcId="{AFA20064-8DF3-4A7F-9D39-65AF6153DB22}" destId="{C7142CBF-75F7-4E80-8B02-DF6C19790248}" srcOrd="1" destOrd="0" presId="urn:microsoft.com/office/officeart/2008/layout/CircleAccentTimeline"/>
    <dgm:cxn modelId="{F2380D47-F34A-4AC6-A2D4-4F0FBDCF1DC0}" type="presParOf" srcId="{AFA20064-8DF3-4A7F-9D39-65AF6153DB22}" destId="{FAA607A1-87A3-44C4-9E96-8C9673E66F57}" srcOrd="2" destOrd="0" presId="urn:microsoft.com/office/officeart/2008/layout/CircleAccentTimeline"/>
    <dgm:cxn modelId="{BFBBAC5B-7AFA-4787-AC48-459534FE98D5}" type="presParOf" srcId="{C666E99A-EA2A-4513-B163-536A725EC1D4}" destId="{7892742F-CADD-4B82-BC53-6A9676584220}" srcOrd="16" destOrd="0" presId="urn:microsoft.com/office/officeart/2008/layout/CircleAccentTimeline"/>
    <dgm:cxn modelId="{A364A249-5552-46D2-8311-3ED51A775B1A}" type="presParOf" srcId="{C666E99A-EA2A-4513-B163-536A725EC1D4}" destId="{1495E21D-0611-4886-BBCF-7FD272164323}" srcOrd="17" destOrd="0" presId="urn:microsoft.com/office/officeart/2008/layout/CircleAccentTimeline"/>
    <dgm:cxn modelId="{381D8737-F5AB-45B2-8CAA-7C151F79C5BD}" type="presParOf" srcId="{C666E99A-EA2A-4513-B163-536A725EC1D4}" destId="{C15A6055-885F-4223-8889-DE40F9C71E47}" srcOrd="18" destOrd="0" presId="urn:microsoft.com/office/officeart/2008/layout/CircleAccentTimeline"/>
    <dgm:cxn modelId="{74149D1D-2049-491F-BE2E-AFD1306534FC}" type="presParOf" srcId="{C15A6055-885F-4223-8889-DE40F9C71E47}" destId="{9125244F-CAD2-40B8-B03E-EE53F57528C6}" srcOrd="0" destOrd="0" presId="urn:microsoft.com/office/officeart/2008/layout/CircleAccentTimeline"/>
    <dgm:cxn modelId="{42767B4B-05B5-45D7-BC1C-121344A158EF}" type="presParOf" srcId="{C15A6055-885F-4223-8889-DE40F9C71E47}" destId="{7D6BBD8D-95C7-4AC1-BA07-93F97F0B736B}" srcOrd="1" destOrd="0" presId="urn:microsoft.com/office/officeart/2008/layout/CircleAccentTimeline"/>
    <dgm:cxn modelId="{D42D79CA-CAF1-4AF1-8149-F3A2115D1A33}" type="presParOf" srcId="{C15A6055-885F-4223-8889-DE40F9C71E47}" destId="{5AE3A114-82A7-404F-9E4B-DAE75E8E67F0}" srcOrd="2" destOrd="0" presId="urn:microsoft.com/office/officeart/2008/layout/CircleAccentTimeline"/>
    <dgm:cxn modelId="{DA0FD57C-0838-41B8-B4FD-0A386F79A5CF}" type="presParOf" srcId="{C666E99A-EA2A-4513-B163-536A725EC1D4}" destId="{618FA1BC-D374-4EBB-922E-5A921DD9E5E1}" srcOrd="19" destOrd="0" presId="urn:microsoft.com/office/officeart/2008/layout/CircleAccentTimeline"/>
    <dgm:cxn modelId="{1FCFB470-AD96-4483-8134-CC8EDDC8F5F6}" type="presParOf" srcId="{C666E99A-EA2A-4513-B163-536A725EC1D4}" destId="{8ADF5B02-C638-4F58-9A6C-30C09AC73306}" srcOrd="20" destOrd="0" presId="urn:microsoft.com/office/officeart/2008/layout/CircleAccentTimeline"/>
    <dgm:cxn modelId="{7477CE1B-19E9-4CF3-BC96-62DC47EAC4A8}" type="presParOf" srcId="{C666E99A-EA2A-4513-B163-536A725EC1D4}" destId="{A3CBA9F7-C814-4840-984E-E006D0DEF734}" srcOrd="21" destOrd="0" presId="urn:microsoft.com/office/officeart/2008/layout/CircleAccentTimeline"/>
    <dgm:cxn modelId="{59CF56CD-202C-434F-B719-067C12123002}" type="presParOf" srcId="{C666E99A-EA2A-4513-B163-536A725EC1D4}" destId="{53A4AE62-0537-4B12-AF44-52F3454DC80D}" srcOrd="22" destOrd="0" presId="urn:microsoft.com/office/officeart/2008/layout/CircleAccentTimeline"/>
    <dgm:cxn modelId="{5365C570-3152-4CC2-85B2-92E6F09BCFD4}" type="presParOf" srcId="{53A4AE62-0537-4B12-AF44-52F3454DC80D}" destId="{1DC7DFFA-325D-4C12-9E12-9035A951C6E1}" srcOrd="0" destOrd="0" presId="urn:microsoft.com/office/officeart/2008/layout/CircleAccentTimeline"/>
    <dgm:cxn modelId="{02F781DB-5748-46A0-875D-C02CB8B431F1}" type="presParOf" srcId="{53A4AE62-0537-4B12-AF44-52F3454DC80D}" destId="{C54BB99F-E2E7-43F6-BA2A-76EF6CB018D3}" srcOrd="1" destOrd="0" presId="urn:microsoft.com/office/officeart/2008/layout/CircleAccentTimeline"/>
    <dgm:cxn modelId="{811C8BEA-D602-416F-A2E5-CBF158F856A5}" type="presParOf" srcId="{53A4AE62-0537-4B12-AF44-52F3454DC80D}" destId="{0E248870-38E6-4A5D-A5A1-63372A83BDAF}" srcOrd="2" destOrd="0" presId="urn:microsoft.com/office/officeart/2008/layout/CircleAccentTimeline"/>
    <dgm:cxn modelId="{B3C9726D-85FE-4FA4-93D8-877D0F3936E2}" type="presParOf" srcId="{C666E99A-EA2A-4513-B163-536A725EC1D4}" destId="{6B66252A-0260-4D9B-8736-8633249FC214}" srcOrd="23" destOrd="0" presId="urn:microsoft.com/office/officeart/2008/layout/CircleAccentTimeline"/>
    <dgm:cxn modelId="{16A6DE7C-BC05-4325-AC17-466F1C641AD3}" type="presParOf" srcId="{C666E99A-EA2A-4513-B163-536A725EC1D4}" destId="{EAE1E555-FA4F-4399-A3EC-1D915062B463}" srcOrd="24" destOrd="0" presId="urn:microsoft.com/office/officeart/2008/layout/CircleAccentTimeline"/>
    <dgm:cxn modelId="{98D4CC4D-16A5-47ED-8D1F-A4691750F00D}" type="presParOf" srcId="{C666E99A-EA2A-4513-B163-536A725EC1D4}" destId="{F02A640B-556B-49AB-BE18-CA78625D4B6B}" srcOrd="25" destOrd="0" presId="urn:microsoft.com/office/officeart/2008/layout/CircleAccentTimeline"/>
    <dgm:cxn modelId="{28425297-15FF-48D5-A59A-63759A1E158B}" type="presParOf" srcId="{F02A640B-556B-49AB-BE18-CA78625D4B6B}" destId="{E1E4BFC4-BDDA-400D-8A08-53A89359AD3D}" srcOrd="0" destOrd="0" presId="urn:microsoft.com/office/officeart/2008/layout/CircleAccentTimeline"/>
    <dgm:cxn modelId="{A47DE6D6-83EC-4511-9264-2505B4C4CAD0}" type="presParOf" srcId="{F02A640B-556B-49AB-BE18-CA78625D4B6B}" destId="{51508F1A-DE5E-46FE-A3D9-172729314720}" srcOrd="1" destOrd="0" presId="urn:microsoft.com/office/officeart/2008/layout/CircleAccentTimeline"/>
    <dgm:cxn modelId="{7B751C2C-025C-4701-BE3F-EDBDA7087B52}" type="presParOf" srcId="{F02A640B-556B-49AB-BE18-CA78625D4B6B}" destId="{E1516CD2-8AC3-4530-BD03-9E384BC8BBEF}" srcOrd="2" destOrd="0" presId="urn:microsoft.com/office/officeart/2008/layout/CircleAccentTimeline"/>
    <dgm:cxn modelId="{C3475C21-6482-4BE4-A8DE-7AA10833BF16}" type="presParOf" srcId="{C666E99A-EA2A-4513-B163-536A725EC1D4}" destId="{E726F967-CA75-4A5F-9C56-8A1226501089}" srcOrd="26" destOrd="0" presId="urn:microsoft.com/office/officeart/2008/layout/CircleAccentTimeline"/>
    <dgm:cxn modelId="{0F13BC9F-D92F-44A5-A604-0D7B7F554878}" type="presParOf" srcId="{C666E99A-EA2A-4513-B163-536A725EC1D4}" destId="{DB3A7D14-6B97-43BD-AF3D-D016A97F31F9}" srcOrd="2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2015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Birthday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2017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2016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9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93EE30C-BD36-4110-A34B-5582AEC90D34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Modules</a:t>
          </a:r>
        </a:p>
      </dgm:t>
    </dgm:pt>
    <dgm:pt modelId="{05749D45-0C3A-4B9C-9297-B9DA0C20889E}" type="parTrans" cxnId="{134E8609-39A5-423E-982A-F382EE677065}">
      <dgm:prSet/>
      <dgm:spPr/>
      <dgm:t>
        <a:bodyPr/>
        <a:lstStyle/>
        <a:p>
          <a:endParaRPr lang="mk-MK"/>
        </a:p>
      </dgm:t>
    </dgm:pt>
    <dgm:pt modelId="{DAFA4C04-C0C6-426E-95EB-2DDFEBDD7653}" type="sibTrans" cxnId="{134E8609-39A5-423E-982A-F382EE677065}">
      <dgm:prSet/>
      <dgm:spPr/>
      <dgm:t>
        <a:bodyPr/>
        <a:lstStyle/>
        <a:p>
          <a:endParaRPr lang="mk-MK"/>
        </a:p>
      </dgm:t>
    </dgm:pt>
    <dgm:pt modelId="{63BB8BE3-A412-4213-A64E-BA2E5AC98360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Java EE ver. 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FFB3EC7B-782C-481C-B68C-F4AE029060EC}" type="parTrans" cxnId="{62203852-8308-46BA-9EF8-4182A57F5F9E}">
      <dgm:prSet/>
      <dgm:spPr/>
      <dgm:t>
        <a:bodyPr/>
        <a:lstStyle/>
        <a:p>
          <a:endParaRPr lang="mk-MK"/>
        </a:p>
      </dgm:t>
    </dgm:pt>
    <dgm:pt modelId="{185FEF78-9D1B-42FE-80EF-009CB2C728FA}" type="sibTrans" cxnId="{62203852-8308-46BA-9EF8-4182A57F5F9E}">
      <dgm:prSet/>
      <dgm:spPr/>
      <dgm:t>
        <a:bodyPr/>
        <a:lstStyle/>
        <a:p>
          <a:endParaRPr lang="mk-MK"/>
        </a:p>
      </dgm:t>
    </dgm:pt>
    <dgm:pt modelId="{85AF29AF-A8E0-4721-A3EF-ED8F06F74403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AC63DDD-08B8-447B-AAD9-C24F712E1B93}" type="parTrans" cxnId="{8B6301FC-CB3D-42D5-BE97-EE7E4DD9A75A}">
      <dgm:prSet/>
      <dgm:spPr/>
      <dgm:t>
        <a:bodyPr/>
        <a:lstStyle/>
        <a:p>
          <a:endParaRPr lang="mk-MK"/>
        </a:p>
      </dgm:t>
    </dgm:pt>
    <dgm:pt modelId="{F3B633E3-9B8E-443A-8BCC-A8F0E945874F}" type="sibTrans" cxnId="{8B6301FC-CB3D-42D5-BE97-EE7E4DD9A75A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4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4"/>
      <dgm:spPr/>
    </dgm:pt>
    <dgm:pt modelId="{D80838CA-4B5F-4759-A83E-18025D22CD8E}" type="pres">
      <dgm:prSet presAssocID="{4197E540-D10F-4BDA-84C9-B2027B240EEB}" presName="chTx" presStyleLbl="revTx" presStyleIdx="1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2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4"/>
      <dgm:spPr/>
    </dgm:pt>
    <dgm:pt modelId="{3123D80D-88BD-48F2-95B4-64E3ECB603A4}" type="pres">
      <dgm:prSet presAssocID="{023615BF-584F-4D59-BD6A-397FDF2FB3EB}" presName="parTx" presStyleLbl="revTx" presStyleIdx="3" presStyleCnt="12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1" presStyleCnt="4"/>
      <dgm:spPr/>
    </dgm:pt>
    <dgm:pt modelId="{B8907DCD-404C-4929-9832-3D8FB2605D8F}" type="pres">
      <dgm:prSet presAssocID="{3EE0D05E-6A0C-4CD0-B5CA-1A305EAC2630}" presName="chTx" presStyleLbl="revTx" presStyleIdx="4" presStyleCnt="12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5" presStyleCnt="12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AC51B99D-94D2-46FC-8224-F7B1DB1D9234}" type="pres">
      <dgm:prSet presAssocID="{C93EE30C-BD36-4110-A34B-5582AEC90D34}" presName="desBackupLeftNorm" presStyleCnt="0"/>
      <dgm:spPr/>
    </dgm:pt>
    <dgm:pt modelId="{AFA20064-8DF3-4A7F-9D39-65AF6153DB22}" type="pres">
      <dgm:prSet presAssocID="{C93EE30C-BD36-4110-A34B-5582AEC90D34}" presName="desComposite" presStyleCnt="0"/>
      <dgm:spPr/>
    </dgm:pt>
    <dgm:pt modelId="{AF40A817-1693-4696-A9D5-2C8C40019666}" type="pres">
      <dgm:prSet presAssocID="{C93EE30C-BD36-4110-A34B-5582AEC90D34}" presName="desCircle" presStyleLbl="node1" presStyleIdx="2" presStyleCnt="4"/>
      <dgm:spPr/>
    </dgm:pt>
    <dgm:pt modelId="{C7142CBF-75F7-4E80-8B02-DF6C19790248}" type="pres">
      <dgm:prSet presAssocID="{C93EE30C-BD36-4110-A34B-5582AEC90D34}" presName="chTx" presStyleLbl="revTx" presStyleIdx="6" presStyleCnt="12"/>
      <dgm:spPr/>
      <dgm:t>
        <a:bodyPr/>
        <a:lstStyle/>
        <a:p>
          <a:endParaRPr lang="mk-MK"/>
        </a:p>
      </dgm:t>
    </dgm:pt>
    <dgm:pt modelId="{FAA607A1-87A3-44C4-9E96-8C9673E66F57}" type="pres">
      <dgm:prSet presAssocID="{C93EE30C-BD36-4110-A34B-5582AEC90D34}" presName="desTx" presStyleLbl="revTx" presStyleIdx="7" presStyleCnt="12">
        <dgm:presLayoutVars>
          <dgm:bulletEnabled val="1"/>
        </dgm:presLayoutVars>
      </dgm:prSet>
      <dgm:spPr/>
    </dgm:pt>
    <dgm:pt modelId="{7892742F-CADD-4B82-BC53-6A9676584220}" type="pres">
      <dgm:prSet presAssocID="{C93EE30C-BD36-4110-A34B-5582AEC90D34}" presName="desBackupRightNorm" presStyleCnt="0"/>
      <dgm:spPr/>
    </dgm:pt>
    <dgm:pt modelId="{1495E21D-0611-4886-BBCF-7FD272164323}" type="pres">
      <dgm:prSet presAssocID="{DAFA4C04-C0C6-426E-95EB-2DDFEBDD7653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4"/>
      <dgm:spPr/>
    </dgm:pt>
    <dgm:pt modelId="{7D6BBD8D-95C7-4AC1-BA07-93F97F0B736B}" type="pres">
      <dgm:prSet presAssocID="{5A22019F-6F97-4DC3-963A-583D3D54A632}" presName="parTx" presStyleLbl="revTx" presStyleIdx="8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A3CBA9F7-C814-4840-984E-E006D0DEF734}" type="pres">
      <dgm:prSet presAssocID="{63BB8BE3-A412-4213-A64E-BA2E5AC98360}" presName="desBackupLeftNorm" presStyleCnt="0"/>
      <dgm:spPr/>
    </dgm:pt>
    <dgm:pt modelId="{53A4AE62-0537-4B12-AF44-52F3454DC80D}" type="pres">
      <dgm:prSet presAssocID="{63BB8BE3-A412-4213-A64E-BA2E5AC98360}" presName="desComposite" presStyleCnt="0"/>
      <dgm:spPr/>
    </dgm:pt>
    <dgm:pt modelId="{1DC7DFFA-325D-4C12-9E12-9035A951C6E1}" type="pres">
      <dgm:prSet presAssocID="{63BB8BE3-A412-4213-A64E-BA2E5AC98360}" presName="desCircle" presStyleLbl="node1" presStyleIdx="3" presStyleCnt="4"/>
      <dgm:spPr/>
    </dgm:pt>
    <dgm:pt modelId="{C54BB99F-E2E7-43F6-BA2A-76EF6CB018D3}" type="pres">
      <dgm:prSet presAssocID="{63BB8BE3-A412-4213-A64E-BA2E5AC98360}" presName="chTx" presStyleLbl="revTx" presStyleIdx="9" presStyleCnt="12"/>
      <dgm:spPr/>
      <dgm:t>
        <a:bodyPr/>
        <a:lstStyle/>
        <a:p>
          <a:endParaRPr lang="mk-MK"/>
        </a:p>
      </dgm:t>
    </dgm:pt>
    <dgm:pt modelId="{0E248870-38E6-4A5D-A5A1-63372A83BDAF}" type="pres">
      <dgm:prSet presAssocID="{63BB8BE3-A412-4213-A64E-BA2E5AC98360}" presName="desTx" presStyleLbl="revTx" presStyleIdx="10" presStyleCnt="12">
        <dgm:presLayoutVars>
          <dgm:bulletEnabled val="1"/>
        </dgm:presLayoutVars>
      </dgm:prSet>
      <dgm:spPr/>
    </dgm:pt>
    <dgm:pt modelId="{6B66252A-0260-4D9B-8736-8633249FC214}" type="pres">
      <dgm:prSet presAssocID="{63BB8BE3-A412-4213-A64E-BA2E5AC98360}" presName="desBackupRightNorm" presStyleCnt="0"/>
      <dgm:spPr/>
    </dgm:pt>
    <dgm:pt modelId="{EAE1E555-FA4F-4399-A3EC-1D915062B463}" type="pres">
      <dgm:prSet presAssocID="{185FEF78-9D1B-42FE-80EF-009CB2C728FA}" presName="desSpace" presStyleCnt="0"/>
      <dgm:spPr/>
    </dgm:pt>
    <dgm:pt modelId="{F02A640B-556B-49AB-BE18-CA78625D4B6B}" type="pres">
      <dgm:prSet presAssocID="{85AF29AF-A8E0-4721-A3EF-ED8F06F74403}" presName="parComposite" presStyleCnt="0"/>
      <dgm:spPr/>
    </dgm:pt>
    <dgm:pt modelId="{E1E4BFC4-BDDA-400D-8A08-53A89359AD3D}" type="pres">
      <dgm:prSet presAssocID="{85AF29AF-A8E0-4721-A3EF-ED8F06F74403}" presName="parBigCircle" presStyleLbl="node0" presStyleIdx="3" presStyleCnt="4"/>
      <dgm:spPr/>
    </dgm:pt>
    <dgm:pt modelId="{51508F1A-DE5E-46FE-A3D9-172729314720}" type="pres">
      <dgm:prSet presAssocID="{85AF29AF-A8E0-4721-A3EF-ED8F06F74403}" presName="parTx" presStyleLbl="revTx" presStyleIdx="11" presStyleCnt="12"/>
      <dgm:spPr/>
      <dgm:t>
        <a:bodyPr/>
        <a:lstStyle/>
        <a:p>
          <a:endParaRPr lang="mk-MK"/>
        </a:p>
      </dgm:t>
    </dgm:pt>
    <dgm:pt modelId="{E1516CD2-8AC3-4530-BD03-9E384BC8BBEF}" type="pres">
      <dgm:prSet presAssocID="{85AF29AF-A8E0-4721-A3EF-ED8F06F74403}" presName="bSpace" presStyleCnt="0"/>
      <dgm:spPr/>
    </dgm:pt>
    <dgm:pt modelId="{E726F967-CA75-4A5F-9C56-8A1226501089}" type="pres">
      <dgm:prSet presAssocID="{85AF29AF-A8E0-4721-A3EF-ED8F06F74403}" presName="parBackupNorm" presStyleCnt="0"/>
      <dgm:spPr/>
    </dgm:pt>
    <dgm:pt modelId="{DB3A7D14-6B97-43BD-AF3D-D016A97F31F9}" type="pres">
      <dgm:prSet presAssocID="{F3B633E3-9B8E-443A-8BCC-A8F0E945874F}" presName="parSpace" presStyleCnt="0"/>
      <dgm:spPr/>
    </dgm:pt>
  </dgm:ptLst>
  <dgm:cxnLst>
    <dgm:cxn modelId="{A0D8930D-A80A-41AA-826F-0832001BAC04}" type="presOf" srcId="{E4EAE2BA-E6E9-47BE-90DA-7CC8F543793A}" destId="{C666E99A-EA2A-4513-B163-536A725EC1D4}" srcOrd="0" destOrd="0" presId="urn:microsoft.com/office/officeart/2008/layout/CircleAccentTimeline"/>
    <dgm:cxn modelId="{1D636A8D-6870-4C62-8223-84E125479BE2}" type="presOf" srcId="{28E50F4E-A211-4387-B97C-8204D2D63C7E}" destId="{66FE321E-6221-430D-95E7-19DBF56E205F}" srcOrd="0" destOrd="0" presId="urn:microsoft.com/office/officeart/2008/layout/CircleAccentTimeline"/>
    <dgm:cxn modelId="{706F43A5-449B-4BE0-8F96-F233BC413B0B}" type="presOf" srcId="{023615BF-584F-4D59-BD6A-397FDF2FB3EB}" destId="{3123D80D-88BD-48F2-95B4-64E3ECB603A4}" srcOrd="0" destOrd="0" presId="urn:microsoft.com/office/officeart/2008/layout/CircleAccentTimeline"/>
    <dgm:cxn modelId="{134E8609-39A5-423E-982A-F382EE677065}" srcId="{023615BF-584F-4D59-BD6A-397FDF2FB3EB}" destId="{C93EE30C-BD36-4110-A34B-5582AEC90D34}" srcOrd="1" destOrd="0" parTransId="{05749D45-0C3A-4B9C-9297-B9DA0C20889E}" sibTransId="{DAFA4C04-C0C6-426E-95EB-2DDFEBDD7653}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8F940A06-D826-4C20-8452-E9C74A1A0672}" type="presOf" srcId="{63BB8BE3-A412-4213-A64E-BA2E5AC98360}" destId="{C54BB99F-E2E7-43F6-BA2A-76EF6CB018D3}" srcOrd="0" destOrd="0" presId="urn:microsoft.com/office/officeart/2008/layout/CircleAccentTimeline"/>
    <dgm:cxn modelId="{B7EE73E8-006C-4AF0-B75D-1F2743B2C0CE}" type="presOf" srcId="{4197E540-D10F-4BDA-84C9-B2027B240EEB}" destId="{D80838CA-4B5F-4759-A83E-18025D22CD8E}" srcOrd="0" destOrd="0" presId="urn:microsoft.com/office/officeart/2008/layout/CircleAccentTimeline"/>
    <dgm:cxn modelId="{62203852-8308-46BA-9EF8-4182A57F5F9E}" srcId="{5A22019F-6F97-4DC3-963A-583D3D54A632}" destId="{63BB8BE3-A412-4213-A64E-BA2E5AC98360}" srcOrd="0" destOrd="0" parTransId="{FFB3EC7B-782C-481C-B68C-F4AE029060EC}" sibTransId="{185FEF78-9D1B-42FE-80EF-009CB2C728FA}"/>
    <dgm:cxn modelId="{64A8ED67-EF57-49E1-9EEA-7B9DD9A266E8}" type="presOf" srcId="{3EE0D05E-6A0C-4CD0-B5CA-1A305EAC2630}" destId="{B8907DCD-404C-4929-9832-3D8FB2605D8F}" srcOrd="0" destOrd="0" presId="urn:microsoft.com/office/officeart/2008/layout/CircleAccentTimeline"/>
    <dgm:cxn modelId="{CD566FF9-E6ED-440A-8501-31D0911F4B0B}" type="presOf" srcId="{C93EE30C-BD36-4110-A34B-5582AEC90D34}" destId="{C7142CBF-75F7-4E80-8B02-DF6C19790248}" srcOrd="0" destOrd="0" presId="urn:microsoft.com/office/officeart/2008/layout/CircleAccentTimeline"/>
    <dgm:cxn modelId="{B2A71F2A-8F33-49FF-8478-9BEE0EBC9F5F}" type="presOf" srcId="{85AF29AF-A8E0-4721-A3EF-ED8F06F74403}" destId="{51508F1A-DE5E-46FE-A3D9-172729314720}" srcOrd="0" destOrd="0" presId="urn:microsoft.com/office/officeart/2008/layout/CircleAccentTimeline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3697D70C-61C7-4E86-AE56-0150D88177BD}" type="presOf" srcId="{5A22019F-6F97-4DC3-963A-583D3D54A632}" destId="{7D6BBD8D-95C7-4AC1-BA07-93F97F0B736B}" srcOrd="0" destOrd="0" presId="urn:microsoft.com/office/officeart/2008/layout/CircleAccentTimeline"/>
    <dgm:cxn modelId="{8B6301FC-CB3D-42D5-BE97-EE7E4DD9A75A}" srcId="{E4EAE2BA-E6E9-47BE-90DA-7CC8F543793A}" destId="{85AF29AF-A8E0-4721-A3EF-ED8F06F74403}" srcOrd="3" destOrd="0" parTransId="{5AC63DDD-08B8-447B-AAD9-C24F712E1B93}" sibTransId="{F3B633E3-9B8E-443A-8BCC-A8F0E945874F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5C81237F-2B49-4DCF-B863-9447FDCD9636}" type="presParOf" srcId="{C666E99A-EA2A-4513-B163-536A725EC1D4}" destId="{E2E3C590-7FC4-4000-9B21-30C11C32C517}" srcOrd="0" destOrd="0" presId="urn:microsoft.com/office/officeart/2008/layout/CircleAccentTimeline"/>
    <dgm:cxn modelId="{37183D4B-5571-4E96-AD05-0E74BB9C76D4}" type="presParOf" srcId="{E2E3C590-7FC4-4000-9B21-30C11C32C517}" destId="{28017CDB-A29D-4E6F-AB4C-798EBE6DA64D}" srcOrd="0" destOrd="0" presId="urn:microsoft.com/office/officeart/2008/layout/CircleAccentTimeline"/>
    <dgm:cxn modelId="{B9985194-EFBE-4D65-9527-181BC98BC277}" type="presParOf" srcId="{E2E3C590-7FC4-4000-9B21-30C11C32C517}" destId="{66FE321E-6221-430D-95E7-19DBF56E205F}" srcOrd="1" destOrd="0" presId="urn:microsoft.com/office/officeart/2008/layout/CircleAccentTimeline"/>
    <dgm:cxn modelId="{C0A725F4-FDAC-4919-B15A-AB484CEE8F6C}" type="presParOf" srcId="{E2E3C590-7FC4-4000-9B21-30C11C32C517}" destId="{1BA0E56F-434D-4EE4-89C5-185FC0CE6AAD}" srcOrd="2" destOrd="0" presId="urn:microsoft.com/office/officeart/2008/layout/CircleAccentTimeline"/>
    <dgm:cxn modelId="{4E915274-7F94-40B7-9EFC-67B5E984DA67}" type="presParOf" srcId="{C666E99A-EA2A-4513-B163-536A725EC1D4}" destId="{EAEC0C39-E95A-4854-99AC-F1FAA31657FA}" srcOrd="1" destOrd="0" presId="urn:microsoft.com/office/officeart/2008/layout/CircleAccentTimeline"/>
    <dgm:cxn modelId="{7FB5A7C2-561E-4254-B877-DB747EB382F2}" type="presParOf" srcId="{C666E99A-EA2A-4513-B163-536A725EC1D4}" destId="{5744958A-2933-4B47-B6EB-7D7C8BFCEF84}" srcOrd="2" destOrd="0" presId="urn:microsoft.com/office/officeart/2008/layout/CircleAccentTimeline"/>
    <dgm:cxn modelId="{E1E5D08E-E707-4D2F-82DA-C7293CEA7765}" type="presParOf" srcId="{C666E99A-EA2A-4513-B163-536A725EC1D4}" destId="{CCD12751-D9E3-4387-BBF9-8F2AF6D49D1B}" srcOrd="3" destOrd="0" presId="urn:microsoft.com/office/officeart/2008/layout/CircleAccentTimeline"/>
    <dgm:cxn modelId="{1D7F55FE-579A-48F8-A3FE-AF2A83F64D45}" type="presParOf" srcId="{C666E99A-EA2A-4513-B163-536A725EC1D4}" destId="{B394CEEB-24B6-4BA8-A206-1534BEDAD694}" srcOrd="4" destOrd="0" presId="urn:microsoft.com/office/officeart/2008/layout/CircleAccentTimeline"/>
    <dgm:cxn modelId="{174BD671-D3FA-4BF8-9AD2-9B5FCE398DF2}" type="presParOf" srcId="{B394CEEB-24B6-4BA8-A206-1534BEDAD694}" destId="{51C5ACA6-33FD-4668-B3B1-157C98F240BE}" srcOrd="0" destOrd="0" presId="urn:microsoft.com/office/officeart/2008/layout/CircleAccentTimeline"/>
    <dgm:cxn modelId="{D14115C5-B1B1-48D5-B6D7-22BA67E8359C}" type="presParOf" srcId="{B394CEEB-24B6-4BA8-A206-1534BEDAD694}" destId="{D80838CA-4B5F-4759-A83E-18025D22CD8E}" srcOrd="1" destOrd="0" presId="urn:microsoft.com/office/officeart/2008/layout/CircleAccentTimeline"/>
    <dgm:cxn modelId="{C05661E0-15ED-4E4B-91C9-1AB41D7ADAC4}" type="presParOf" srcId="{B394CEEB-24B6-4BA8-A206-1534BEDAD694}" destId="{47163255-F5AC-461E-9A86-3B86DCAB719C}" srcOrd="2" destOrd="0" presId="urn:microsoft.com/office/officeart/2008/layout/CircleAccentTimeline"/>
    <dgm:cxn modelId="{9A06FD37-E7FD-4234-8DFB-CE69079D2ACB}" type="presParOf" srcId="{C666E99A-EA2A-4513-B163-536A725EC1D4}" destId="{88A42219-4A4E-4479-8CC6-055AA19695B3}" srcOrd="5" destOrd="0" presId="urn:microsoft.com/office/officeart/2008/layout/CircleAccentTimeline"/>
    <dgm:cxn modelId="{82EF040D-2A70-4CA8-805D-F2EFDCD9753E}" type="presParOf" srcId="{C666E99A-EA2A-4513-B163-536A725EC1D4}" destId="{B7BAD771-7165-4F0A-8CDC-9C674DDAC5A6}" srcOrd="6" destOrd="0" presId="urn:microsoft.com/office/officeart/2008/layout/CircleAccentTimeline"/>
    <dgm:cxn modelId="{B37C8BBE-BD19-48CF-8CB7-E0B21AABCD2E}" type="presParOf" srcId="{C666E99A-EA2A-4513-B163-536A725EC1D4}" destId="{7A2764D0-48E9-461A-9F79-0C480C1C794C}" srcOrd="7" destOrd="0" presId="urn:microsoft.com/office/officeart/2008/layout/CircleAccentTimeline"/>
    <dgm:cxn modelId="{6F6FC092-6E8A-42A1-B97F-BBB8039A1410}" type="presParOf" srcId="{7A2764D0-48E9-461A-9F79-0C480C1C794C}" destId="{0891A169-5C9C-46EA-9E54-4EA17187E255}" srcOrd="0" destOrd="0" presId="urn:microsoft.com/office/officeart/2008/layout/CircleAccentTimeline"/>
    <dgm:cxn modelId="{75147BA8-3D58-4D44-A430-98396F1DA6C5}" type="presParOf" srcId="{7A2764D0-48E9-461A-9F79-0C480C1C794C}" destId="{3123D80D-88BD-48F2-95B4-64E3ECB603A4}" srcOrd="1" destOrd="0" presId="urn:microsoft.com/office/officeart/2008/layout/CircleAccentTimeline"/>
    <dgm:cxn modelId="{A1921CFE-AF07-4999-A408-B9E7B2CF0EC3}" type="presParOf" srcId="{7A2764D0-48E9-461A-9F79-0C480C1C794C}" destId="{16543F69-2FDD-41A5-A7CD-858FC8D9AF93}" srcOrd="2" destOrd="0" presId="urn:microsoft.com/office/officeart/2008/layout/CircleAccentTimeline"/>
    <dgm:cxn modelId="{64DBD407-A8B8-4081-8426-44437FD5F2A2}" type="presParOf" srcId="{C666E99A-EA2A-4513-B163-536A725EC1D4}" destId="{2942D5DE-AB75-4337-93E8-C41B8B7C2368}" srcOrd="8" destOrd="0" presId="urn:microsoft.com/office/officeart/2008/layout/CircleAccentTimeline"/>
    <dgm:cxn modelId="{8EB45751-B2CD-4862-A3DC-39A5F058EA2C}" type="presParOf" srcId="{C666E99A-EA2A-4513-B163-536A725EC1D4}" destId="{0BB019DD-87BB-4425-BAA9-3BDF25294EC0}" srcOrd="9" destOrd="0" presId="urn:microsoft.com/office/officeart/2008/layout/CircleAccentTimeline"/>
    <dgm:cxn modelId="{1D739595-6724-4039-94E1-BDBE8E0F2333}" type="presParOf" srcId="{C666E99A-EA2A-4513-B163-536A725EC1D4}" destId="{60AD2E50-1C52-484F-8A11-6BD572F2F358}" srcOrd="10" destOrd="0" presId="urn:microsoft.com/office/officeart/2008/layout/CircleAccentTimeline"/>
    <dgm:cxn modelId="{5782F335-FB5D-4D5C-ACB9-2110CBC20F1B}" type="presParOf" srcId="{C666E99A-EA2A-4513-B163-536A725EC1D4}" destId="{3859EF22-6036-4694-8844-4E3295EE52F6}" srcOrd="11" destOrd="0" presId="urn:microsoft.com/office/officeart/2008/layout/CircleAccentTimeline"/>
    <dgm:cxn modelId="{E237B3AF-8892-41DE-8F6A-5811BF573656}" type="presParOf" srcId="{3859EF22-6036-4694-8844-4E3295EE52F6}" destId="{478A6BF8-530F-4E34-AFC6-BC4C839866C4}" srcOrd="0" destOrd="0" presId="urn:microsoft.com/office/officeart/2008/layout/CircleAccentTimeline"/>
    <dgm:cxn modelId="{9121E57E-B172-4578-98EC-9540A9853B48}" type="presParOf" srcId="{3859EF22-6036-4694-8844-4E3295EE52F6}" destId="{B8907DCD-404C-4929-9832-3D8FB2605D8F}" srcOrd="1" destOrd="0" presId="urn:microsoft.com/office/officeart/2008/layout/CircleAccentTimeline"/>
    <dgm:cxn modelId="{E97412A0-B110-416B-A3D2-70C849FC67B4}" type="presParOf" srcId="{3859EF22-6036-4694-8844-4E3295EE52F6}" destId="{D630A139-6AED-4B70-8A59-41EBCB0C9A80}" srcOrd="2" destOrd="0" presId="urn:microsoft.com/office/officeart/2008/layout/CircleAccentTimeline"/>
    <dgm:cxn modelId="{DF21F112-2BF7-4914-A819-D50A1257059C}" type="presParOf" srcId="{C666E99A-EA2A-4513-B163-536A725EC1D4}" destId="{B56845B8-DCCE-4A1A-8311-19828B633E29}" srcOrd="12" destOrd="0" presId="urn:microsoft.com/office/officeart/2008/layout/CircleAccentTimeline"/>
    <dgm:cxn modelId="{0FC78CD0-942A-43F6-BBCD-6B9155E78F06}" type="presParOf" srcId="{C666E99A-EA2A-4513-B163-536A725EC1D4}" destId="{F5C5E321-160E-49F5-8AF2-A9CD7F6EC0E0}" srcOrd="13" destOrd="0" presId="urn:microsoft.com/office/officeart/2008/layout/CircleAccentTimeline"/>
    <dgm:cxn modelId="{4348FE04-AFC5-427D-A467-B5A745BFD064}" type="presParOf" srcId="{C666E99A-EA2A-4513-B163-536A725EC1D4}" destId="{AC51B99D-94D2-46FC-8224-F7B1DB1D9234}" srcOrd="14" destOrd="0" presId="urn:microsoft.com/office/officeart/2008/layout/CircleAccentTimeline"/>
    <dgm:cxn modelId="{A1C233C2-6335-4269-9B49-EFB2C900875A}" type="presParOf" srcId="{C666E99A-EA2A-4513-B163-536A725EC1D4}" destId="{AFA20064-8DF3-4A7F-9D39-65AF6153DB22}" srcOrd="15" destOrd="0" presId="urn:microsoft.com/office/officeart/2008/layout/CircleAccentTimeline"/>
    <dgm:cxn modelId="{AB16110E-0DCA-4B61-9836-B6BA854D4791}" type="presParOf" srcId="{AFA20064-8DF3-4A7F-9D39-65AF6153DB22}" destId="{AF40A817-1693-4696-A9D5-2C8C40019666}" srcOrd="0" destOrd="0" presId="urn:microsoft.com/office/officeart/2008/layout/CircleAccentTimeline"/>
    <dgm:cxn modelId="{212A740E-47EE-4239-B50B-BA018C5A109D}" type="presParOf" srcId="{AFA20064-8DF3-4A7F-9D39-65AF6153DB22}" destId="{C7142CBF-75F7-4E80-8B02-DF6C19790248}" srcOrd="1" destOrd="0" presId="urn:microsoft.com/office/officeart/2008/layout/CircleAccentTimeline"/>
    <dgm:cxn modelId="{9116EBB9-85F3-4300-9C1F-8AAF534D1B89}" type="presParOf" srcId="{AFA20064-8DF3-4A7F-9D39-65AF6153DB22}" destId="{FAA607A1-87A3-44C4-9E96-8C9673E66F57}" srcOrd="2" destOrd="0" presId="urn:microsoft.com/office/officeart/2008/layout/CircleAccentTimeline"/>
    <dgm:cxn modelId="{32DD0133-6B88-48EA-BB46-F86957442897}" type="presParOf" srcId="{C666E99A-EA2A-4513-B163-536A725EC1D4}" destId="{7892742F-CADD-4B82-BC53-6A9676584220}" srcOrd="16" destOrd="0" presId="urn:microsoft.com/office/officeart/2008/layout/CircleAccentTimeline"/>
    <dgm:cxn modelId="{7AE7382C-C0F6-4C0E-8C5D-8DD9DDBE07C6}" type="presParOf" srcId="{C666E99A-EA2A-4513-B163-536A725EC1D4}" destId="{1495E21D-0611-4886-BBCF-7FD272164323}" srcOrd="17" destOrd="0" presId="urn:microsoft.com/office/officeart/2008/layout/CircleAccentTimeline"/>
    <dgm:cxn modelId="{D9F084FE-98A1-40EB-80AB-333769379BFA}" type="presParOf" srcId="{C666E99A-EA2A-4513-B163-536A725EC1D4}" destId="{C15A6055-885F-4223-8889-DE40F9C71E47}" srcOrd="18" destOrd="0" presId="urn:microsoft.com/office/officeart/2008/layout/CircleAccentTimeline"/>
    <dgm:cxn modelId="{16A69FC0-D828-4785-A53F-570889B5F15C}" type="presParOf" srcId="{C15A6055-885F-4223-8889-DE40F9C71E47}" destId="{9125244F-CAD2-40B8-B03E-EE53F57528C6}" srcOrd="0" destOrd="0" presId="urn:microsoft.com/office/officeart/2008/layout/CircleAccentTimeline"/>
    <dgm:cxn modelId="{2C7976DC-BD4A-49A5-A5BE-5003C33AA035}" type="presParOf" srcId="{C15A6055-885F-4223-8889-DE40F9C71E47}" destId="{7D6BBD8D-95C7-4AC1-BA07-93F97F0B736B}" srcOrd="1" destOrd="0" presId="urn:microsoft.com/office/officeart/2008/layout/CircleAccentTimeline"/>
    <dgm:cxn modelId="{D16F50AF-36AE-4D5D-A74B-8CD693DAAAFB}" type="presParOf" srcId="{C15A6055-885F-4223-8889-DE40F9C71E47}" destId="{5AE3A114-82A7-404F-9E4B-DAE75E8E67F0}" srcOrd="2" destOrd="0" presId="urn:microsoft.com/office/officeart/2008/layout/CircleAccentTimeline"/>
    <dgm:cxn modelId="{75C15064-F419-46D8-B7A1-7C765F19A6D6}" type="presParOf" srcId="{C666E99A-EA2A-4513-B163-536A725EC1D4}" destId="{618FA1BC-D374-4EBB-922E-5A921DD9E5E1}" srcOrd="19" destOrd="0" presId="urn:microsoft.com/office/officeart/2008/layout/CircleAccentTimeline"/>
    <dgm:cxn modelId="{FB49EE65-F755-47C3-8EBC-1E8321F544A4}" type="presParOf" srcId="{C666E99A-EA2A-4513-B163-536A725EC1D4}" destId="{8ADF5B02-C638-4F58-9A6C-30C09AC73306}" srcOrd="20" destOrd="0" presId="urn:microsoft.com/office/officeart/2008/layout/CircleAccentTimeline"/>
    <dgm:cxn modelId="{957D421A-77C8-43E1-AC76-1FC89DF0DE25}" type="presParOf" srcId="{C666E99A-EA2A-4513-B163-536A725EC1D4}" destId="{A3CBA9F7-C814-4840-984E-E006D0DEF734}" srcOrd="21" destOrd="0" presId="urn:microsoft.com/office/officeart/2008/layout/CircleAccentTimeline"/>
    <dgm:cxn modelId="{D3CC9A36-42BE-486D-96AB-D160D0CDF977}" type="presParOf" srcId="{C666E99A-EA2A-4513-B163-536A725EC1D4}" destId="{53A4AE62-0537-4B12-AF44-52F3454DC80D}" srcOrd="22" destOrd="0" presId="urn:microsoft.com/office/officeart/2008/layout/CircleAccentTimeline"/>
    <dgm:cxn modelId="{C86897D6-DB61-42B7-9A77-D76BED74D4DD}" type="presParOf" srcId="{53A4AE62-0537-4B12-AF44-52F3454DC80D}" destId="{1DC7DFFA-325D-4C12-9E12-9035A951C6E1}" srcOrd="0" destOrd="0" presId="urn:microsoft.com/office/officeart/2008/layout/CircleAccentTimeline"/>
    <dgm:cxn modelId="{151FD1D1-6102-4B85-8E78-96A50B85BAD6}" type="presParOf" srcId="{53A4AE62-0537-4B12-AF44-52F3454DC80D}" destId="{C54BB99F-E2E7-43F6-BA2A-76EF6CB018D3}" srcOrd="1" destOrd="0" presId="urn:microsoft.com/office/officeart/2008/layout/CircleAccentTimeline"/>
    <dgm:cxn modelId="{BF650586-F104-4767-95A1-68C2C3F12A8A}" type="presParOf" srcId="{53A4AE62-0537-4B12-AF44-52F3454DC80D}" destId="{0E248870-38E6-4A5D-A5A1-63372A83BDAF}" srcOrd="2" destOrd="0" presId="urn:microsoft.com/office/officeart/2008/layout/CircleAccentTimeline"/>
    <dgm:cxn modelId="{FA5F7C98-A352-4DC3-AB08-FAC59F7C3D00}" type="presParOf" srcId="{C666E99A-EA2A-4513-B163-536A725EC1D4}" destId="{6B66252A-0260-4D9B-8736-8633249FC214}" srcOrd="23" destOrd="0" presId="urn:microsoft.com/office/officeart/2008/layout/CircleAccentTimeline"/>
    <dgm:cxn modelId="{BD631830-D0B5-4547-BB13-31FC53137701}" type="presParOf" srcId="{C666E99A-EA2A-4513-B163-536A725EC1D4}" destId="{EAE1E555-FA4F-4399-A3EC-1D915062B463}" srcOrd="24" destOrd="0" presId="urn:microsoft.com/office/officeart/2008/layout/CircleAccentTimeline"/>
    <dgm:cxn modelId="{8FDF98AE-179B-44BD-8CDD-39B43BC7260F}" type="presParOf" srcId="{C666E99A-EA2A-4513-B163-536A725EC1D4}" destId="{F02A640B-556B-49AB-BE18-CA78625D4B6B}" srcOrd="25" destOrd="0" presId="urn:microsoft.com/office/officeart/2008/layout/CircleAccentTimeline"/>
    <dgm:cxn modelId="{26AC65E0-03B9-495B-A148-4C68CEAE4525}" type="presParOf" srcId="{F02A640B-556B-49AB-BE18-CA78625D4B6B}" destId="{E1E4BFC4-BDDA-400D-8A08-53A89359AD3D}" srcOrd="0" destOrd="0" presId="urn:microsoft.com/office/officeart/2008/layout/CircleAccentTimeline"/>
    <dgm:cxn modelId="{21B7628D-1785-404C-BD67-C602BA61439C}" type="presParOf" srcId="{F02A640B-556B-49AB-BE18-CA78625D4B6B}" destId="{51508F1A-DE5E-46FE-A3D9-172729314720}" srcOrd="1" destOrd="0" presId="urn:microsoft.com/office/officeart/2008/layout/CircleAccentTimeline"/>
    <dgm:cxn modelId="{5CBAAAB1-389D-4081-AD12-4DB852DC13E5}" type="presParOf" srcId="{F02A640B-556B-49AB-BE18-CA78625D4B6B}" destId="{E1516CD2-8AC3-4530-BD03-9E384BC8BBEF}" srcOrd="2" destOrd="0" presId="urn:microsoft.com/office/officeart/2008/layout/CircleAccentTimeline"/>
    <dgm:cxn modelId="{B01F495E-5F97-4FAE-8F25-EE194FFE72CC}" type="presParOf" srcId="{C666E99A-EA2A-4513-B163-536A725EC1D4}" destId="{E726F967-CA75-4A5F-9C56-8A1226501089}" srcOrd="26" destOrd="0" presId="urn:microsoft.com/office/officeart/2008/layout/CircleAccentTimeline"/>
    <dgm:cxn modelId="{9FEE25CE-CD4D-47A2-89D6-979D4E6F3320}" type="presParOf" srcId="{C666E99A-EA2A-4513-B163-536A725EC1D4}" destId="{DB3A7D14-6B97-43BD-AF3D-D016A97F31F9}" srcOrd="2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2015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Birthday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2017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2016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9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93EE30C-BD36-4110-A34B-5582AEC90D34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Modules</a:t>
          </a:r>
        </a:p>
      </dgm:t>
    </dgm:pt>
    <dgm:pt modelId="{05749D45-0C3A-4B9C-9297-B9DA0C20889E}" type="parTrans" cxnId="{134E8609-39A5-423E-982A-F382EE677065}">
      <dgm:prSet/>
      <dgm:spPr/>
      <dgm:t>
        <a:bodyPr/>
        <a:lstStyle/>
        <a:p>
          <a:endParaRPr lang="mk-MK"/>
        </a:p>
      </dgm:t>
    </dgm:pt>
    <dgm:pt modelId="{DAFA4C04-C0C6-426E-95EB-2DDFEBDD7653}" type="sibTrans" cxnId="{134E8609-39A5-423E-982A-F382EE677065}">
      <dgm:prSet/>
      <dgm:spPr/>
      <dgm:t>
        <a:bodyPr/>
        <a:lstStyle/>
        <a:p>
          <a:endParaRPr lang="mk-MK"/>
        </a:p>
      </dgm:t>
    </dgm:pt>
    <dgm:pt modelId="{63BB8BE3-A412-4213-A64E-BA2E5AC98360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Java EE ver. 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FFB3EC7B-782C-481C-B68C-F4AE029060EC}" type="parTrans" cxnId="{62203852-8308-46BA-9EF8-4182A57F5F9E}">
      <dgm:prSet/>
      <dgm:spPr/>
      <dgm:t>
        <a:bodyPr/>
        <a:lstStyle/>
        <a:p>
          <a:endParaRPr lang="mk-MK"/>
        </a:p>
      </dgm:t>
    </dgm:pt>
    <dgm:pt modelId="{185FEF78-9D1B-42FE-80EF-009CB2C728FA}" type="sibTrans" cxnId="{62203852-8308-46BA-9EF8-4182A57F5F9E}">
      <dgm:prSet/>
      <dgm:spPr/>
      <dgm:t>
        <a:bodyPr/>
        <a:lstStyle/>
        <a:p>
          <a:endParaRPr lang="mk-MK"/>
        </a:p>
      </dgm:t>
    </dgm:pt>
    <dgm:pt modelId="{85AF29AF-A8E0-4721-A3EF-ED8F06F74403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AC63DDD-08B8-447B-AAD9-C24F712E1B93}" type="parTrans" cxnId="{8B6301FC-CB3D-42D5-BE97-EE7E4DD9A75A}">
      <dgm:prSet/>
      <dgm:spPr/>
      <dgm:t>
        <a:bodyPr/>
        <a:lstStyle/>
        <a:p>
          <a:endParaRPr lang="mk-MK"/>
        </a:p>
      </dgm:t>
    </dgm:pt>
    <dgm:pt modelId="{F3B633E3-9B8E-443A-8BCC-A8F0E945874F}" type="sibTrans" cxnId="{8B6301FC-CB3D-42D5-BE97-EE7E4DD9A75A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4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4"/>
      <dgm:spPr/>
    </dgm:pt>
    <dgm:pt modelId="{D80838CA-4B5F-4759-A83E-18025D22CD8E}" type="pres">
      <dgm:prSet presAssocID="{4197E540-D10F-4BDA-84C9-B2027B240EEB}" presName="chTx" presStyleLbl="revTx" presStyleIdx="1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2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4"/>
      <dgm:spPr/>
    </dgm:pt>
    <dgm:pt modelId="{3123D80D-88BD-48F2-95B4-64E3ECB603A4}" type="pres">
      <dgm:prSet presAssocID="{023615BF-584F-4D59-BD6A-397FDF2FB3EB}" presName="parTx" presStyleLbl="revTx" presStyleIdx="3" presStyleCnt="12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1" presStyleCnt="4"/>
      <dgm:spPr/>
    </dgm:pt>
    <dgm:pt modelId="{B8907DCD-404C-4929-9832-3D8FB2605D8F}" type="pres">
      <dgm:prSet presAssocID="{3EE0D05E-6A0C-4CD0-B5CA-1A305EAC2630}" presName="chTx" presStyleLbl="revTx" presStyleIdx="4" presStyleCnt="12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5" presStyleCnt="12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AC51B99D-94D2-46FC-8224-F7B1DB1D9234}" type="pres">
      <dgm:prSet presAssocID="{C93EE30C-BD36-4110-A34B-5582AEC90D34}" presName="desBackupLeftNorm" presStyleCnt="0"/>
      <dgm:spPr/>
    </dgm:pt>
    <dgm:pt modelId="{AFA20064-8DF3-4A7F-9D39-65AF6153DB22}" type="pres">
      <dgm:prSet presAssocID="{C93EE30C-BD36-4110-A34B-5582AEC90D34}" presName="desComposite" presStyleCnt="0"/>
      <dgm:spPr/>
    </dgm:pt>
    <dgm:pt modelId="{AF40A817-1693-4696-A9D5-2C8C40019666}" type="pres">
      <dgm:prSet presAssocID="{C93EE30C-BD36-4110-A34B-5582AEC90D34}" presName="desCircle" presStyleLbl="node1" presStyleIdx="2" presStyleCnt="4"/>
      <dgm:spPr/>
    </dgm:pt>
    <dgm:pt modelId="{C7142CBF-75F7-4E80-8B02-DF6C19790248}" type="pres">
      <dgm:prSet presAssocID="{C93EE30C-BD36-4110-A34B-5582AEC90D34}" presName="chTx" presStyleLbl="revTx" presStyleIdx="6" presStyleCnt="12"/>
      <dgm:spPr/>
      <dgm:t>
        <a:bodyPr/>
        <a:lstStyle/>
        <a:p>
          <a:endParaRPr lang="mk-MK"/>
        </a:p>
      </dgm:t>
    </dgm:pt>
    <dgm:pt modelId="{FAA607A1-87A3-44C4-9E96-8C9673E66F57}" type="pres">
      <dgm:prSet presAssocID="{C93EE30C-BD36-4110-A34B-5582AEC90D34}" presName="desTx" presStyleLbl="revTx" presStyleIdx="7" presStyleCnt="12">
        <dgm:presLayoutVars>
          <dgm:bulletEnabled val="1"/>
        </dgm:presLayoutVars>
      </dgm:prSet>
      <dgm:spPr/>
    </dgm:pt>
    <dgm:pt modelId="{7892742F-CADD-4B82-BC53-6A9676584220}" type="pres">
      <dgm:prSet presAssocID="{C93EE30C-BD36-4110-A34B-5582AEC90D34}" presName="desBackupRightNorm" presStyleCnt="0"/>
      <dgm:spPr/>
    </dgm:pt>
    <dgm:pt modelId="{1495E21D-0611-4886-BBCF-7FD272164323}" type="pres">
      <dgm:prSet presAssocID="{DAFA4C04-C0C6-426E-95EB-2DDFEBDD7653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4"/>
      <dgm:spPr/>
    </dgm:pt>
    <dgm:pt modelId="{7D6BBD8D-95C7-4AC1-BA07-93F97F0B736B}" type="pres">
      <dgm:prSet presAssocID="{5A22019F-6F97-4DC3-963A-583D3D54A632}" presName="parTx" presStyleLbl="revTx" presStyleIdx="8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A3CBA9F7-C814-4840-984E-E006D0DEF734}" type="pres">
      <dgm:prSet presAssocID="{63BB8BE3-A412-4213-A64E-BA2E5AC98360}" presName="desBackupLeftNorm" presStyleCnt="0"/>
      <dgm:spPr/>
    </dgm:pt>
    <dgm:pt modelId="{53A4AE62-0537-4B12-AF44-52F3454DC80D}" type="pres">
      <dgm:prSet presAssocID="{63BB8BE3-A412-4213-A64E-BA2E5AC98360}" presName="desComposite" presStyleCnt="0"/>
      <dgm:spPr/>
    </dgm:pt>
    <dgm:pt modelId="{1DC7DFFA-325D-4C12-9E12-9035A951C6E1}" type="pres">
      <dgm:prSet presAssocID="{63BB8BE3-A412-4213-A64E-BA2E5AC98360}" presName="desCircle" presStyleLbl="node1" presStyleIdx="3" presStyleCnt="4"/>
      <dgm:spPr/>
    </dgm:pt>
    <dgm:pt modelId="{C54BB99F-E2E7-43F6-BA2A-76EF6CB018D3}" type="pres">
      <dgm:prSet presAssocID="{63BB8BE3-A412-4213-A64E-BA2E5AC98360}" presName="chTx" presStyleLbl="revTx" presStyleIdx="9" presStyleCnt="12"/>
      <dgm:spPr/>
      <dgm:t>
        <a:bodyPr/>
        <a:lstStyle/>
        <a:p>
          <a:endParaRPr lang="mk-MK"/>
        </a:p>
      </dgm:t>
    </dgm:pt>
    <dgm:pt modelId="{0E248870-38E6-4A5D-A5A1-63372A83BDAF}" type="pres">
      <dgm:prSet presAssocID="{63BB8BE3-A412-4213-A64E-BA2E5AC98360}" presName="desTx" presStyleLbl="revTx" presStyleIdx="10" presStyleCnt="12">
        <dgm:presLayoutVars>
          <dgm:bulletEnabled val="1"/>
        </dgm:presLayoutVars>
      </dgm:prSet>
      <dgm:spPr/>
    </dgm:pt>
    <dgm:pt modelId="{6B66252A-0260-4D9B-8736-8633249FC214}" type="pres">
      <dgm:prSet presAssocID="{63BB8BE3-A412-4213-A64E-BA2E5AC98360}" presName="desBackupRightNorm" presStyleCnt="0"/>
      <dgm:spPr/>
    </dgm:pt>
    <dgm:pt modelId="{EAE1E555-FA4F-4399-A3EC-1D915062B463}" type="pres">
      <dgm:prSet presAssocID="{185FEF78-9D1B-42FE-80EF-009CB2C728FA}" presName="desSpace" presStyleCnt="0"/>
      <dgm:spPr/>
    </dgm:pt>
    <dgm:pt modelId="{F02A640B-556B-49AB-BE18-CA78625D4B6B}" type="pres">
      <dgm:prSet presAssocID="{85AF29AF-A8E0-4721-A3EF-ED8F06F74403}" presName="parComposite" presStyleCnt="0"/>
      <dgm:spPr/>
    </dgm:pt>
    <dgm:pt modelId="{E1E4BFC4-BDDA-400D-8A08-53A89359AD3D}" type="pres">
      <dgm:prSet presAssocID="{85AF29AF-A8E0-4721-A3EF-ED8F06F74403}" presName="parBigCircle" presStyleLbl="node0" presStyleIdx="3" presStyleCnt="4"/>
      <dgm:spPr/>
    </dgm:pt>
    <dgm:pt modelId="{51508F1A-DE5E-46FE-A3D9-172729314720}" type="pres">
      <dgm:prSet presAssocID="{85AF29AF-A8E0-4721-A3EF-ED8F06F74403}" presName="parTx" presStyleLbl="revTx" presStyleIdx="11" presStyleCnt="12"/>
      <dgm:spPr/>
      <dgm:t>
        <a:bodyPr/>
        <a:lstStyle/>
        <a:p>
          <a:endParaRPr lang="mk-MK"/>
        </a:p>
      </dgm:t>
    </dgm:pt>
    <dgm:pt modelId="{E1516CD2-8AC3-4530-BD03-9E384BC8BBEF}" type="pres">
      <dgm:prSet presAssocID="{85AF29AF-A8E0-4721-A3EF-ED8F06F74403}" presName="bSpace" presStyleCnt="0"/>
      <dgm:spPr/>
    </dgm:pt>
    <dgm:pt modelId="{E726F967-CA75-4A5F-9C56-8A1226501089}" type="pres">
      <dgm:prSet presAssocID="{85AF29AF-A8E0-4721-A3EF-ED8F06F74403}" presName="parBackupNorm" presStyleCnt="0"/>
      <dgm:spPr/>
    </dgm:pt>
    <dgm:pt modelId="{DB3A7D14-6B97-43BD-AF3D-D016A97F31F9}" type="pres">
      <dgm:prSet presAssocID="{F3B633E3-9B8E-443A-8BCC-A8F0E945874F}" presName="parSpace" presStyleCnt="0"/>
      <dgm:spPr/>
    </dgm:pt>
  </dgm:ptLst>
  <dgm:cxnLst>
    <dgm:cxn modelId="{8B6301FC-CB3D-42D5-BE97-EE7E4DD9A75A}" srcId="{E4EAE2BA-E6E9-47BE-90DA-7CC8F543793A}" destId="{85AF29AF-A8E0-4721-A3EF-ED8F06F74403}" srcOrd="3" destOrd="0" parTransId="{5AC63DDD-08B8-447B-AAD9-C24F712E1B93}" sibTransId="{F3B633E3-9B8E-443A-8BCC-A8F0E945874F}"/>
    <dgm:cxn modelId="{C38FA2BC-12CD-478D-8F5F-D5504F94A907}" type="presOf" srcId="{4197E540-D10F-4BDA-84C9-B2027B240EEB}" destId="{D80838CA-4B5F-4759-A83E-18025D22CD8E}" srcOrd="0" destOrd="0" presId="urn:microsoft.com/office/officeart/2008/layout/CircleAccentTimeline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41AE3AD5-A41D-43F9-9296-5D3FA1B65CE4}" type="presOf" srcId="{3EE0D05E-6A0C-4CD0-B5CA-1A305EAC2630}" destId="{B8907DCD-404C-4929-9832-3D8FB2605D8F}" srcOrd="0" destOrd="0" presId="urn:microsoft.com/office/officeart/2008/layout/CircleAccentTimeline"/>
    <dgm:cxn modelId="{D2D7058C-B4D8-408E-BCF0-BE5063D3AEFC}" type="presOf" srcId="{28E50F4E-A211-4387-B97C-8204D2D63C7E}" destId="{66FE321E-6221-430D-95E7-19DBF56E205F}" srcOrd="0" destOrd="0" presId="urn:microsoft.com/office/officeart/2008/layout/CircleAccentTimeline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70A5D52E-AAAC-4100-9447-E9D66452AF67}" type="presOf" srcId="{023615BF-584F-4D59-BD6A-397FDF2FB3EB}" destId="{3123D80D-88BD-48F2-95B4-64E3ECB603A4}" srcOrd="0" destOrd="0" presId="urn:microsoft.com/office/officeart/2008/layout/CircleAccentTimeline"/>
    <dgm:cxn modelId="{513C8685-A14F-4BF7-BD66-60923927C040}" type="presOf" srcId="{63BB8BE3-A412-4213-A64E-BA2E5AC98360}" destId="{C54BB99F-E2E7-43F6-BA2A-76EF6CB018D3}" srcOrd="0" destOrd="0" presId="urn:microsoft.com/office/officeart/2008/layout/CircleAccentTimeline"/>
    <dgm:cxn modelId="{134E8609-39A5-423E-982A-F382EE677065}" srcId="{023615BF-584F-4D59-BD6A-397FDF2FB3EB}" destId="{C93EE30C-BD36-4110-A34B-5582AEC90D34}" srcOrd="1" destOrd="0" parTransId="{05749D45-0C3A-4B9C-9297-B9DA0C20889E}" sibTransId="{DAFA4C04-C0C6-426E-95EB-2DDFEBDD7653}"/>
    <dgm:cxn modelId="{839175EA-67E4-4F26-BFD6-23AD387AA19E}" type="presOf" srcId="{E4EAE2BA-E6E9-47BE-90DA-7CC8F543793A}" destId="{C666E99A-EA2A-4513-B163-536A725EC1D4}" srcOrd="0" destOrd="0" presId="urn:microsoft.com/office/officeart/2008/layout/CircleAccentTimeline"/>
    <dgm:cxn modelId="{C04863BD-0E73-4CE7-8602-E2641C873D09}" type="presOf" srcId="{C93EE30C-BD36-4110-A34B-5582AEC90D34}" destId="{C7142CBF-75F7-4E80-8B02-DF6C19790248}" srcOrd="0" destOrd="0" presId="urn:microsoft.com/office/officeart/2008/layout/CircleAccentTimeline"/>
    <dgm:cxn modelId="{62203852-8308-46BA-9EF8-4182A57F5F9E}" srcId="{5A22019F-6F97-4DC3-963A-583D3D54A632}" destId="{63BB8BE3-A412-4213-A64E-BA2E5AC98360}" srcOrd="0" destOrd="0" parTransId="{FFB3EC7B-782C-481C-B68C-F4AE029060EC}" sibTransId="{185FEF78-9D1B-42FE-80EF-009CB2C728FA}"/>
    <dgm:cxn modelId="{F31EB8C9-FC1C-4F2F-B5EC-3018443C158F}" type="presOf" srcId="{85AF29AF-A8E0-4721-A3EF-ED8F06F74403}" destId="{51508F1A-DE5E-46FE-A3D9-172729314720}" srcOrd="0" destOrd="0" presId="urn:microsoft.com/office/officeart/2008/layout/CircleAccentTimeline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A3AB1B0B-AF92-489D-93D8-CCCC537EB45F}" type="presOf" srcId="{5A22019F-6F97-4DC3-963A-583D3D54A632}" destId="{7D6BBD8D-95C7-4AC1-BA07-93F97F0B736B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4624185D-63F4-4413-BBBC-D2A9D5FEA72E}" type="presParOf" srcId="{C666E99A-EA2A-4513-B163-536A725EC1D4}" destId="{E2E3C590-7FC4-4000-9B21-30C11C32C517}" srcOrd="0" destOrd="0" presId="urn:microsoft.com/office/officeart/2008/layout/CircleAccentTimeline"/>
    <dgm:cxn modelId="{B307AD94-F002-4184-8114-119C2E6FDD3A}" type="presParOf" srcId="{E2E3C590-7FC4-4000-9B21-30C11C32C517}" destId="{28017CDB-A29D-4E6F-AB4C-798EBE6DA64D}" srcOrd="0" destOrd="0" presId="urn:microsoft.com/office/officeart/2008/layout/CircleAccentTimeline"/>
    <dgm:cxn modelId="{CE430FB5-F445-4A98-9DF3-2D50863A4DA6}" type="presParOf" srcId="{E2E3C590-7FC4-4000-9B21-30C11C32C517}" destId="{66FE321E-6221-430D-95E7-19DBF56E205F}" srcOrd="1" destOrd="0" presId="urn:microsoft.com/office/officeart/2008/layout/CircleAccentTimeline"/>
    <dgm:cxn modelId="{7E47D250-F598-4F04-9C83-69D1DE1910A3}" type="presParOf" srcId="{E2E3C590-7FC4-4000-9B21-30C11C32C517}" destId="{1BA0E56F-434D-4EE4-89C5-185FC0CE6AAD}" srcOrd="2" destOrd="0" presId="urn:microsoft.com/office/officeart/2008/layout/CircleAccentTimeline"/>
    <dgm:cxn modelId="{0702E0F1-DAFE-40DB-8588-7908CC1C9277}" type="presParOf" srcId="{C666E99A-EA2A-4513-B163-536A725EC1D4}" destId="{EAEC0C39-E95A-4854-99AC-F1FAA31657FA}" srcOrd="1" destOrd="0" presId="urn:microsoft.com/office/officeart/2008/layout/CircleAccentTimeline"/>
    <dgm:cxn modelId="{C88808C2-FC68-4940-B14B-CA3DFFEC031D}" type="presParOf" srcId="{C666E99A-EA2A-4513-B163-536A725EC1D4}" destId="{5744958A-2933-4B47-B6EB-7D7C8BFCEF84}" srcOrd="2" destOrd="0" presId="urn:microsoft.com/office/officeart/2008/layout/CircleAccentTimeline"/>
    <dgm:cxn modelId="{C61A4243-D408-4152-895A-0F03D7D2F01D}" type="presParOf" srcId="{C666E99A-EA2A-4513-B163-536A725EC1D4}" destId="{CCD12751-D9E3-4387-BBF9-8F2AF6D49D1B}" srcOrd="3" destOrd="0" presId="urn:microsoft.com/office/officeart/2008/layout/CircleAccentTimeline"/>
    <dgm:cxn modelId="{DFE538F0-A4B1-4DAD-8834-BDC9C97AD778}" type="presParOf" srcId="{C666E99A-EA2A-4513-B163-536A725EC1D4}" destId="{B394CEEB-24B6-4BA8-A206-1534BEDAD694}" srcOrd="4" destOrd="0" presId="urn:microsoft.com/office/officeart/2008/layout/CircleAccentTimeline"/>
    <dgm:cxn modelId="{B695D070-4861-43D6-BC42-F4FA529A4AF0}" type="presParOf" srcId="{B394CEEB-24B6-4BA8-A206-1534BEDAD694}" destId="{51C5ACA6-33FD-4668-B3B1-157C98F240BE}" srcOrd="0" destOrd="0" presId="urn:microsoft.com/office/officeart/2008/layout/CircleAccentTimeline"/>
    <dgm:cxn modelId="{D180763B-A8D8-4DB6-80C5-6EB054080F73}" type="presParOf" srcId="{B394CEEB-24B6-4BA8-A206-1534BEDAD694}" destId="{D80838CA-4B5F-4759-A83E-18025D22CD8E}" srcOrd="1" destOrd="0" presId="urn:microsoft.com/office/officeart/2008/layout/CircleAccentTimeline"/>
    <dgm:cxn modelId="{51C38943-4AD6-4CC5-A7B2-19A567158A40}" type="presParOf" srcId="{B394CEEB-24B6-4BA8-A206-1534BEDAD694}" destId="{47163255-F5AC-461E-9A86-3B86DCAB719C}" srcOrd="2" destOrd="0" presId="urn:microsoft.com/office/officeart/2008/layout/CircleAccentTimeline"/>
    <dgm:cxn modelId="{B1DF10A2-B0F4-4CC8-AF17-4D67AC06DCFF}" type="presParOf" srcId="{C666E99A-EA2A-4513-B163-536A725EC1D4}" destId="{88A42219-4A4E-4479-8CC6-055AA19695B3}" srcOrd="5" destOrd="0" presId="urn:microsoft.com/office/officeart/2008/layout/CircleAccentTimeline"/>
    <dgm:cxn modelId="{3489384B-02FA-4B8B-A35C-C727B39D6A90}" type="presParOf" srcId="{C666E99A-EA2A-4513-B163-536A725EC1D4}" destId="{B7BAD771-7165-4F0A-8CDC-9C674DDAC5A6}" srcOrd="6" destOrd="0" presId="urn:microsoft.com/office/officeart/2008/layout/CircleAccentTimeline"/>
    <dgm:cxn modelId="{48900622-83F6-4E31-A643-EF6EB0DCABC7}" type="presParOf" srcId="{C666E99A-EA2A-4513-B163-536A725EC1D4}" destId="{7A2764D0-48E9-461A-9F79-0C480C1C794C}" srcOrd="7" destOrd="0" presId="urn:microsoft.com/office/officeart/2008/layout/CircleAccentTimeline"/>
    <dgm:cxn modelId="{A29A601C-9395-41B5-B332-D22EDA2FA802}" type="presParOf" srcId="{7A2764D0-48E9-461A-9F79-0C480C1C794C}" destId="{0891A169-5C9C-46EA-9E54-4EA17187E255}" srcOrd="0" destOrd="0" presId="urn:microsoft.com/office/officeart/2008/layout/CircleAccentTimeline"/>
    <dgm:cxn modelId="{DC6724D5-7042-47FE-BCBE-EB412C3C2024}" type="presParOf" srcId="{7A2764D0-48E9-461A-9F79-0C480C1C794C}" destId="{3123D80D-88BD-48F2-95B4-64E3ECB603A4}" srcOrd="1" destOrd="0" presId="urn:microsoft.com/office/officeart/2008/layout/CircleAccentTimeline"/>
    <dgm:cxn modelId="{2423705F-1307-4BAE-8042-EC944A220D95}" type="presParOf" srcId="{7A2764D0-48E9-461A-9F79-0C480C1C794C}" destId="{16543F69-2FDD-41A5-A7CD-858FC8D9AF93}" srcOrd="2" destOrd="0" presId="urn:microsoft.com/office/officeart/2008/layout/CircleAccentTimeline"/>
    <dgm:cxn modelId="{86F8CAC9-9F8D-4F90-9CCC-1C8C65A3CF87}" type="presParOf" srcId="{C666E99A-EA2A-4513-B163-536A725EC1D4}" destId="{2942D5DE-AB75-4337-93E8-C41B8B7C2368}" srcOrd="8" destOrd="0" presId="urn:microsoft.com/office/officeart/2008/layout/CircleAccentTimeline"/>
    <dgm:cxn modelId="{6AEE8A1F-DA77-43B0-AA33-EC67FB6E07D6}" type="presParOf" srcId="{C666E99A-EA2A-4513-B163-536A725EC1D4}" destId="{0BB019DD-87BB-4425-BAA9-3BDF25294EC0}" srcOrd="9" destOrd="0" presId="urn:microsoft.com/office/officeart/2008/layout/CircleAccentTimeline"/>
    <dgm:cxn modelId="{485E939D-5F70-452D-BEAF-BD8CDE3347A0}" type="presParOf" srcId="{C666E99A-EA2A-4513-B163-536A725EC1D4}" destId="{60AD2E50-1C52-484F-8A11-6BD572F2F358}" srcOrd="10" destOrd="0" presId="urn:microsoft.com/office/officeart/2008/layout/CircleAccentTimeline"/>
    <dgm:cxn modelId="{DFD38791-A961-4958-90A2-CEBD72F82ED8}" type="presParOf" srcId="{C666E99A-EA2A-4513-B163-536A725EC1D4}" destId="{3859EF22-6036-4694-8844-4E3295EE52F6}" srcOrd="11" destOrd="0" presId="urn:microsoft.com/office/officeart/2008/layout/CircleAccentTimeline"/>
    <dgm:cxn modelId="{51A9DC00-9CB8-4387-9B15-460782D199FE}" type="presParOf" srcId="{3859EF22-6036-4694-8844-4E3295EE52F6}" destId="{478A6BF8-530F-4E34-AFC6-BC4C839866C4}" srcOrd="0" destOrd="0" presId="urn:microsoft.com/office/officeart/2008/layout/CircleAccentTimeline"/>
    <dgm:cxn modelId="{A751EDC5-D5B5-4B6B-8256-03329EBC0082}" type="presParOf" srcId="{3859EF22-6036-4694-8844-4E3295EE52F6}" destId="{B8907DCD-404C-4929-9832-3D8FB2605D8F}" srcOrd="1" destOrd="0" presId="urn:microsoft.com/office/officeart/2008/layout/CircleAccentTimeline"/>
    <dgm:cxn modelId="{73A0B3C3-3E06-412D-80AD-B6CA42DCC584}" type="presParOf" srcId="{3859EF22-6036-4694-8844-4E3295EE52F6}" destId="{D630A139-6AED-4B70-8A59-41EBCB0C9A80}" srcOrd="2" destOrd="0" presId="urn:microsoft.com/office/officeart/2008/layout/CircleAccentTimeline"/>
    <dgm:cxn modelId="{3354FE1C-28C6-4942-B74D-1B8DFF83D8AC}" type="presParOf" srcId="{C666E99A-EA2A-4513-B163-536A725EC1D4}" destId="{B56845B8-DCCE-4A1A-8311-19828B633E29}" srcOrd="12" destOrd="0" presId="urn:microsoft.com/office/officeart/2008/layout/CircleAccentTimeline"/>
    <dgm:cxn modelId="{BA5D2D83-0576-44E9-BA89-AB8C2BDE1BD9}" type="presParOf" srcId="{C666E99A-EA2A-4513-B163-536A725EC1D4}" destId="{F5C5E321-160E-49F5-8AF2-A9CD7F6EC0E0}" srcOrd="13" destOrd="0" presId="urn:microsoft.com/office/officeart/2008/layout/CircleAccentTimeline"/>
    <dgm:cxn modelId="{D7571A3B-F5CE-468D-A35D-9071B9E52CB6}" type="presParOf" srcId="{C666E99A-EA2A-4513-B163-536A725EC1D4}" destId="{AC51B99D-94D2-46FC-8224-F7B1DB1D9234}" srcOrd="14" destOrd="0" presId="urn:microsoft.com/office/officeart/2008/layout/CircleAccentTimeline"/>
    <dgm:cxn modelId="{9F864AA3-E12C-49CC-B8E6-0856122FCD4D}" type="presParOf" srcId="{C666E99A-EA2A-4513-B163-536A725EC1D4}" destId="{AFA20064-8DF3-4A7F-9D39-65AF6153DB22}" srcOrd="15" destOrd="0" presId="urn:microsoft.com/office/officeart/2008/layout/CircleAccentTimeline"/>
    <dgm:cxn modelId="{CE3B5193-77E9-4FF6-80CC-604E7C82AA0D}" type="presParOf" srcId="{AFA20064-8DF3-4A7F-9D39-65AF6153DB22}" destId="{AF40A817-1693-4696-A9D5-2C8C40019666}" srcOrd="0" destOrd="0" presId="urn:microsoft.com/office/officeart/2008/layout/CircleAccentTimeline"/>
    <dgm:cxn modelId="{D4B4C9EA-AA0A-4F22-952D-085E4DFC07B2}" type="presParOf" srcId="{AFA20064-8DF3-4A7F-9D39-65AF6153DB22}" destId="{C7142CBF-75F7-4E80-8B02-DF6C19790248}" srcOrd="1" destOrd="0" presId="urn:microsoft.com/office/officeart/2008/layout/CircleAccentTimeline"/>
    <dgm:cxn modelId="{FC400E86-207A-4A95-9DCC-00830BA3CF3D}" type="presParOf" srcId="{AFA20064-8DF3-4A7F-9D39-65AF6153DB22}" destId="{FAA607A1-87A3-44C4-9E96-8C9673E66F57}" srcOrd="2" destOrd="0" presId="urn:microsoft.com/office/officeart/2008/layout/CircleAccentTimeline"/>
    <dgm:cxn modelId="{DE422DF2-9DCC-4817-811D-1F50C36F86E2}" type="presParOf" srcId="{C666E99A-EA2A-4513-B163-536A725EC1D4}" destId="{7892742F-CADD-4B82-BC53-6A9676584220}" srcOrd="16" destOrd="0" presId="urn:microsoft.com/office/officeart/2008/layout/CircleAccentTimeline"/>
    <dgm:cxn modelId="{EC4139A1-CDC9-4345-BDE9-8F36E9808B7B}" type="presParOf" srcId="{C666E99A-EA2A-4513-B163-536A725EC1D4}" destId="{1495E21D-0611-4886-BBCF-7FD272164323}" srcOrd="17" destOrd="0" presId="urn:microsoft.com/office/officeart/2008/layout/CircleAccentTimeline"/>
    <dgm:cxn modelId="{33F6FF64-3BF6-47F7-B3A6-133020BD6384}" type="presParOf" srcId="{C666E99A-EA2A-4513-B163-536A725EC1D4}" destId="{C15A6055-885F-4223-8889-DE40F9C71E47}" srcOrd="18" destOrd="0" presId="urn:microsoft.com/office/officeart/2008/layout/CircleAccentTimeline"/>
    <dgm:cxn modelId="{20F62DB2-68A5-4B9A-999F-3EF2B52B5E03}" type="presParOf" srcId="{C15A6055-885F-4223-8889-DE40F9C71E47}" destId="{9125244F-CAD2-40B8-B03E-EE53F57528C6}" srcOrd="0" destOrd="0" presId="urn:microsoft.com/office/officeart/2008/layout/CircleAccentTimeline"/>
    <dgm:cxn modelId="{DCD09CB5-35B7-43F8-BD77-4D0482BC60B0}" type="presParOf" srcId="{C15A6055-885F-4223-8889-DE40F9C71E47}" destId="{7D6BBD8D-95C7-4AC1-BA07-93F97F0B736B}" srcOrd="1" destOrd="0" presId="urn:microsoft.com/office/officeart/2008/layout/CircleAccentTimeline"/>
    <dgm:cxn modelId="{EDAE7AA5-872E-4EA5-BBBD-A8D8B9555CD2}" type="presParOf" srcId="{C15A6055-885F-4223-8889-DE40F9C71E47}" destId="{5AE3A114-82A7-404F-9E4B-DAE75E8E67F0}" srcOrd="2" destOrd="0" presId="urn:microsoft.com/office/officeart/2008/layout/CircleAccentTimeline"/>
    <dgm:cxn modelId="{D11E2D29-0BCB-4675-89B7-40532A409614}" type="presParOf" srcId="{C666E99A-EA2A-4513-B163-536A725EC1D4}" destId="{618FA1BC-D374-4EBB-922E-5A921DD9E5E1}" srcOrd="19" destOrd="0" presId="urn:microsoft.com/office/officeart/2008/layout/CircleAccentTimeline"/>
    <dgm:cxn modelId="{22E00920-7BB0-4FD7-8FDF-79556DAFE2E0}" type="presParOf" srcId="{C666E99A-EA2A-4513-B163-536A725EC1D4}" destId="{8ADF5B02-C638-4F58-9A6C-30C09AC73306}" srcOrd="20" destOrd="0" presId="urn:microsoft.com/office/officeart/2008/layout/CircleAccentTimeline"/>
    <dgm:cxn modelId="{68C69FA8-0596-4F75-9A7B-720164B47986}" type="presParOf" srcId="{C666E99A-EA2A-4513-B163-536A725EC1D4}" destId="{A3CBA9F7-C814-4840-984E-E006D0DEF734}" srcOrd="21" destOrd="0" presId="urn:microsoft.com/office/officeart/2008/layout/CircleAccentTimeline"/>
    <dgm:cxn modelId="{E44D6C14-A92C-4F6F-93DF-1606AE4F477A}" type="presParOf" srcId="{C666E99A-EA2A-4513-B163-536A725EC1D4}" destId="{53A4AE62-0537-4B12-AF44-52F3454DC80D}" srcOrd="22" destOrd="0" presId="urn:microsoft.com/office/officeart/2008/layout/CircleAccentTimeline"/>
    <dgm:cxn modelId="{CEFB2562-5198-4A19-A1CB-EAEA811F8E9B}" type="presParOf" srcId="{53A4AE62-0537-4B12-AF44-52F3454DC80D}" destId="{1DC7DFFA-325D-4C12-9E12-9035A951C6E1}" srcOrd="0" destOrd="0" presId="urn:microsoft.com/office/officeart/2008/layout/CircleAccentTimeline"/>
    <dgm:cxn modelId="{E5418539-FE7B-4D53-ABD0-7BB530861EC4}" type="presParOf" srcId="{53A4AE62-0537-4B12-AF44-52F3454DC80D}" destId="{C54BB99F-E2E7-43F6-BA2A-76EF6CB018D3}" srcOrd="1" destOrd="0" presId="urn:microsoft.com/office/officeart/2008/layout/CircleAccentTimeline"/>
    <dgm:cxn modelId="{AFE3CA28-A02E-47C6-BD0A-1F2580B906FA}" type="presParOf" srcId="{53A4AE62-0537-4B12-AF44-52F3454DC80D}" destId="{0E248870-38E6-4A5D-A5A1-63372A83BDAF}" srcOrd="2" destOrd="0" presId="urn:microsoft.com/office/officeart/2008/layout/CircleAccentTimeline"/>
    <dgm:cxn modelId="{D3716BB9-F98C-4F51-9F78-59EE7B82F567}" type="presParOf" srcId="{C666E99A-EA2A-4513-B163-536A725EC1D4}" destId="{6B66252A-0260-4D9B-8736-8633249FC214}" srcOrd="23" destOrd="0" presId="urn:microsoft.com/office/officeart/2008/layout/CircleAccentTimeline"/>
    <dgm:cxn modelId="{1CF71BF5-B773-4AB6-A9AB-C1C214DFA351}" type="presParOf" srcId="{C666E99A-EA2A-4513-B163-536A725EC1D4}" destId="{EAE1E555-FA4F-4399-A3EC-1D915062B463}" srcOrd="24" destOrd="0" presId="urn:microsoft.com/office/officeart/2008/layout/CircleAccentTimeline"/>
    <dgm:cxn modelId="{53A7193E-A831-4191-B979-B00461041DB4}" type="presParOf" srcId="{C666E99A-EA2A-4513-B163-536A725EC1D4}" destId="{F02A640B-556B-49AB-BE18-CA78625D4B6B}" srcOrd="25" destOrd="0" presId="urn:microsoft.com/office/officeart/2008/layout/CircleAccentTimeline"/>
    <dgm:cxn modelId="{C813357A-1144-4F96-8070-43C90825DAB4}" type="presParOf" srcId="{F02A640B-556B-49AB-BE18-CA78625D4B6B}" destId="{E1E4BFC4-BDDA-400D-8A08-53A89359AD3D}" srcOrd="0" destOrd="0" presId="urn:microsoft.com/office/officeart/2008/layout/CircleAccentTimeline"/>
    <dgm:cxn modelId="{1A3E19B9-2E81-4209-B7D8-958272415CCA}" type="presParOf" srcId="{F02A640B-556B-49AB-BE18-CA78625D4B6B}" destId="{51508F1A-DE5E-46FE-A3D9-172729314720}" srcOrd="1" destOrd="0" presId="urn:microsoft.com/office/officeart/2008/layout/CircleAccentTimeline"/>
    <dgm:cxn modelId="{19C1984C-283F-42D4-B88E-CE38239ED794}" type="presParOf" srcId="{F02A640B-556B-49AB-BE18-CA78625D4B6B}" destId="{E1516CD2-8AC3-4530-BD03-9E384BC8BBEF}" srcOrd="2" destOrd="0" presId="urn:microsoft.com/office/officeart/2008/layout/CircleAccentTimeline"/>
    <dgm:cxn modelId="{936EF07A-2E6B-4E85-ACA5-382326F3425B}" type="presParOf" srcId="{C666E99A-EA2A-4513-B163-536A725EC1D4}" destId="{E726F967-CA75-4A5F-9C56-8A1226501089}" srcOrd="26" destOrd="0" presId="urn:microsoft.com/office/officeart/2008/layout/CircleAccentTimeline"/>
    <dgm:cxn modelId="{1FA2608B-5094-4C38-8302-9250AE5078DD}" type="presParOf" srcId="{C666E99A-EA2A-4513-B163-536A725EC1D4}" destId="{DB3A7D14-6B97-43BD-AF3D-D016A97F31F9}" srcOrd="2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2015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Birthday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2017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2016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9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93EE30C-BD36-4110-A34B-5582AEC90D34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Modules</a:t>
          </a:r>
        </a:p>
      </dgm:t>
    </dgm:pt>
    <dgm:pt modelId="{05749D45-0C3A-4B9C-9297-B9DA0C20889E}" type="parTrans" cxnId="{134E8609-39A5-423E-982A-F382EE677065}">
      <dgm:prSet/>
      <dgm:spPr/>
      <dgm:t>
        <a:bodyPr/>
        <a:lstStyle/>
        <a:p>
          <a:endParaRPr lang="mk-MK"/>
        </a:p>
      </dgm:t>
    </dgm:pt>
    <dgm:pt modelId="{DAFA4C04-C0C6-426E-95EB-2DDFEBDD7653}" type="sibTrans" cxnId="{134E8609-39A5-423E-982A-F382EE677065}">
      <dgm:prSet/>
      <dgm:spPr/>
      <dgm:t>
        <a:bodyPr/>
        <a:lstStyle/>
        <a:p>
          <a:endParaRPr lang="mk-MK"/>
        </a:p>
      </dgm:t>
    </dgm:pt>
    <dgm:pt modelId="{63BB8BE3-A412-4213-A64E-BA2E5AC98360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Java EE ver. 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FFB3EC7B-782C-481C-B68C-F4AE029060EC}" type="parTrans" cxnId="{62203852-8308-46BA-9EF8-4182A57F5F9E}">
      <dgm:prSet/>
      <dgm:spPr/>
      <dgm:t>
        <a:bodyPr/>
        <a:lstStyle/>
        <a:p>
          <a:endParaRPr lang="mk-MK"/>
        </a:p>
      </dgm:t>
    </dgm:pt>
    <dgm:pt modelId="{185FEF78-9D1B-42FE-80EF-009CB2C728FA}" type="sibTrans" cxnId="{62203852-8308-46BA-9EF8-4182A57F5F9E}">
      <dgm:prSet/>
      <dgm:spPr/>
      <dgm:t>
        <a:bodyPr/>
        <a:lstStyle/>
        <a:p>
          <a:endParaRPr lang="mk-MK"/>
        </a:p>
      </dgm:t>
    </dgm:pt>
    <dgm:pt modelId="{85AF29AF-A8E0-4721-A3EF-ED8F06F74403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AC63DDD-08B8-447B-AAD9-C24F712E1B93}" type="parTrans" cxnId="{8B6301FC-CB3D-42D5-BE97-EE7E4DD9A75A}">
      <dgm:prSet/>
      <dgm:spPr/>
      <dgm:t>
        <a:bodyPr/>
        <a:lstStyle/>
        <a:p>
          <a:endParaRPr lang="mk-MK"/>
        </a:p>
      </dgm:t>
    </dgm:pt>
    <dgm:pt modelId="{F3B633E3-9B8E-443A-8BCC-A8F0E945874F}" type="sibTrans" cxnId="{8B6301FC-CB3D-42D5-BE97-EE7E4DD9A75A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4"/>
      <dgm:spPr/>
    </dgm:pt>
    <dgm:pt modelId="{D80838CA-4B5F-4759-A83E-18025D22CD8E}" type="pres">
      <dgm:prSet presAssocID="{4197E540-D10F-4BDA-84C9-B2027B240EEB}" presName="chTx" presStyleLbl="revTx" presStyleIdx="1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2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4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3123D80D-88BD-48F2-95B4-64E3ECB603A4}" type="pres">
      <dgm:prSet presAssocID="{023615BF-584F-4D59-BD6A-397FDF2FB3EB}" presName="parTx" presStyleLbl="revTx" presStyleIdx="3" presStyleCnt="12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1" presStyleCnt="4"/>
      <dgm:spPr/>
    </dgm:pt>
    <dgm:pt modelId="{B8907DCD-404C-4929-9832-3D8FB2605D8F}" type="pres">
      <dgm:prSet presAssocID="{3EE0D05E-6A0C-4CD0-B5CA-1A305EAC2630}" presName="chTx" presStyleLbl="revTx" presStyleIdx="4" presStyleCnt="12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5" presStyleCnt="12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AC51B99D-94D2-46FC-8224-F7B1DB1D9234}" type="pres">
      <dgm:prSet presAssocID="{C93EE30C-BD36-4110-A34B-5582AEC90D34}" presName="desBackupLeftNorm" presStyleCnt="0"/>
      <dgm:spPr/>
    </dgm:pt>
    <dgm:pt modelId="{AFA20064-8DF3-4A7F-9D39-65AF6153DB22}" type="pres">
      <dgm:prSet presAssocID="{C93EE30C-BD36-4110-A34B-5582AEC90D34}" presName="desComposite" presStyleCnt="0"/>
      <dgm:spPr/>
    </dgm:pt>
    <dgm:pt modelId="{AF40A817-1693-4696-A9D5-2C8C40019666}" type="pres">
      <dgm:prSet presAssocID="{C93EE30C-BD36-4110-A34B-5582AEC90D34}" presName="desCircle" presStyleLbl="node1" presStyleIdx="2" presStyleCnt="4"/>
      <dgm:spPr/>
    </dgm:pt>
    <dgm:pt modelId="{C7142CBF-75F7-4E80-8B02-DF6C19790248}" type="pres">
      <dgm:prSet presAssocID="{C93EE30C-BD36-4110-A34B-5582AEC90D34}" presName="chTx" presStyleLbl="revTx" presStyleIdx="6" presStyleCnt="12"/>
      <dgm:spPr/>
      <dgm:t>
        <a:bodyPr/>
        <a:lstStyle/>
        <a:p>
          <a:endParaRPr lang="mk-MK"/>
        </a:p>
      </dgm:t>
    </dgm:pt>
    <dgm:pt modelId="{FAA607A1-87A3-44C4-9E96-8C9673E66F57}" type="pres">
      <dgm:prSet presAssocID="{C93EE30C-BD36-4110-A34B-5582AEC90D34}" presName="desTx" presStyleLbl="revTx" presStyleIdx="7" presStyleCnt="12">
        <dgm:presLayoutVars>
          <dgm:bulletEnabled val="1"/>
        </dgm:presLayoutVars>
      </dgm:prSet>
      <dgm:spPr/>
    </dgm:pt>
    <dgm:pt modelId="{7892742F-CADD-4B82-BC53-6A9676584220}" type="pres">
      <dgm:prSet presAssocID="{C93EE30C-BD36-4110-A34B-5582AEC90D34}" presName="desBackupRightNorm" presStyleCnt="0"/>
      <dgm:spPr/>
    </dgm:pt>
    <dgm:pt modelId="{1495E21D-0611-4886-BBCF-7FD272164323}" type="pres">
      <dgm:prSet presAssocID="{DAFA4C04-C0C6-426E-95EB-2DDFEBDD7653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4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7D6BBD8D-95C7-4AC1-BA07-93F97F0B736B}" type="pres">
      <dgm:prSet presAssocID="{5A22019F-6F97-4DC3-963A-583D3D54A632}" presName="parTx" presStyleLbl="revTx" presStyleIdx="8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A3CBA9F7-C814-4840-984E-E006D0DEF734}" type="pres">
      <dgm:prSet presAssocID="{63BB8BE3-A412-4213-A64E-BA2E5AC98360}" presName="desBackupLeftNorm" presStyleCnt="0"/>
      <dgm:spPr/>
    </dgm:pt>
    <dgm:pt modelId="{53A4AE62-0537-4B12-AF44-52F3454DC80D}" type="pres">
      <dgm:prSet presAssocID="{63BB8BE3-A412-4213-A64E-BA2E5AC98360}" presName="desComposite" presStyleCnt="0"/>
      <dgm:spPr/>
    </dgm:pt>
    <dgm:pt modelId="{1DC7DFFA-325D-4C12-9E12-9035A951C6E1}" type="pres">
      <dgm:prSet presAssocID="{63BB8BE3-A412-4213-A64E-BA2E5AC98360}" presName="desCircle" presStyleLbl="node1" presStyleIdx="3" presStyleCnt="4"/>
      <dgm:spPr/>
    </dgm:pt>
    <dgm:pt modelId="{C54BB99F-E2E7-43F6-BA2A-76EF6CB018D3}" type="pres">
      <dgm:prSet presAssocID="{63BB8BE3-A412-4213-A64E-BA2E5AC98360}" presName="chTx" presStyleLbl="revTx" presStyleIdx="9" presStyleCnt="12"/>
      <dgm:spPr/>
      <dgm:t>
        <a:bodyPr/>
        <a:lstStyle/>
        <a:p>
          <a:endParaRPr lang="mk-MK"/>
        </a:p>
      </dgm:t>
    </dgm:pt>
    <dgm:pt modelId="{0E248870-38E6-4A5D-A5A1-63372A83BDAF}" type="pres">
      <dgm:prSet presAssocID="{63BB8BE3-A412-4213-A64E-BA2E5AC98360}" presName="desTx" presStyleLbl="revTx" presStyleIdx="10" presStyleCnt="12">
        <dgm:presLayoutVars>
          <dgm:bulletEnabled val="1"/>
        </dgm:presLayoutVars>
      </dgm:prSet>
      <dgm:spPr/>
    </dgm:pt>
    <dgm:pt modelId="{6B66252A-0260-4D9B-8736-8633249FC214}" type="pres">
      <dgm:prSet presAssocID="{63BB8BE3-A412-4213-A64E-BA2E5AC98360}" presName="desBackupRightNorm" presStyleCnt="0"/>
      <dgm:spPr/>
    </dgm:pt>
    <dgm:pt modelId="{EAE1E555-FA4F-4399-A3EC-1D915062B463}" type="pres">
      <dgm:prSet presAssocID="{185FEF78-9D1B-42FE-80EF-009CB2C728FA}" presName="desSpace" presStyleCnt="0"/>
      <dgm:spPr/>
    </dgm:pt>
    <dgm:pt modelId="{F02A640B-556B-49AB-BE18-CA78625D4B6B}" type="pres">
      <dgm:prSet presAssocID="{85AF29AF-A8E0-4721-A3EF-ED8F06F74403}" presName="parComposite" presStyleCnt="0"/>
      <dgm:spPr/>
    </dgm:pt>
    <dgm:pt modelId="{E1E4BFC4-BDDA-400D-8A08-53A89359AD3D}" type="pres">
      <dgm:prSet presAssocID="{85AF29AF-A8E0-4721-A3EF-ED8F06F74403}" presName="parBigCircle" presStyleLbl="node0" presStyleIdx="3" presStyleCnt="4"/>
      <dgm:spPr/>
    </dgm:pt>
    <dgm:pt modelId="{51508F1A-DE5E-46FE-A3D9-172729314720}" type="pres">
      <dgm:prSet presAssocID="{85AF29AF-A8E0-4721-A3EF-ED8F06F74403}" presName="parTx" presStyleLbl="revTx" presStyleIdx="11" presStyleCnt="12"/>
      <dgm:spPr/>
      <dgm:t>
        <a:bodyPr/>
        <a:lstStyle/>
        <a:p>
          <a:endParaRPr lang="mk-MK"/>
        </a:p>
      </dgm:t>
    </dgm:pt>
    <dgm:pt modelId="{E1516CD2-8AC3-4530-BD03-9E384BC8BBEF}" type="pres">
      <dgm:prSet presAssocID="{85AF29AF-A8E0-4721-A3EF-ED8F06F74403}" presName="bSpace" presStyleCnt="0"/>
      <dgm:spPr/>
    </dgm:pt>
    <dgm:pt modelId="{E726F967-CA75-4A5F-9C56-8A1226501089}" type="pres">
      <dgm:prSet presAssocID="{85AF29AF-A8E0-4721-A3EF-ED8F06F74403}" presName="parBackupNorm" presStyleCnt="0"/>
      <dgm:spPr/>
    </dgm:pt>
    <dgm:pt modelId="{DB3A7D14-6B97-43BD-AF3D-D016A97F31F9}" type="pres">
      <dgm:prSet presAssocID="{F3B633E3-9B8E-443A-8BCC-A8F0E945874F}" presName="parSpace" presStyleCnt="0"/>
      <dgm:spPr/>
    </dgm:pt>
  </dgm:ptLst>
  <dgm:cxnLst>
    <dgm:cxn modelId="{8B6301FC-CB3D-42D5-BE97-EE7E4DD9A75A}" srcId="{E4EAE2BA-E6E9-47BE-90DA-7CC8F543793A}" destId="{85AF29AF-A8E0-4721-A3EF-ED8F06F74403}" srcOrd="3" destOrd="0" parTransId="{5AC63DDD-08B8-447B-AAD9-C24F712E1B93}" sibTransId="{F3B633E3-9B8E-443A-8BCC-A8F0E945874F}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2ED98B13-955D-4A69-82E0-4D9C5936FFDA}" type="presOf" srcId="{85AF29AF-A8E0-4721-A3EF-ED8F06F74403}" destId="{51508F1A-DE5E-46FE-A3D9-172729314720}" srcOrd="0" destOrd="0" presId="urn:microsoft.com/office/officeart/2008/layout/CircleAccentTimeline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78BF5334-AC0F-4BBB-8FE7-80F77FA706E6}" type="presOf" srcId="{5A22019F-6F97-4DC3-963A-583D3D54A632}" destId="{7D6BBD8D-95C7-4AC1-BA07-93F97F0B736B}" srcOrd="0" destOrd="0" presId="urn:microsoft.com/office/officeart/2008/layout/CircleAccentTimeline"/>
    <dgm:cxn modelId="{E5219D99-15FC-4626-9005-C79C1103EFB4}" type="presOf" srcId="{E4EAE2BA-E6E9-47BE-90DA-7CC8F543793A}" destId="{C666E99A-EA2A-4513-B163-536A725EC1D4}" srcOrd="0" destOrd="0" presId="urn:microsoft.com/office/officeart/2008/layout/CircleAccentTimeline"/>
    <dgm:cxn modelId="{BFFEF93B-D66D-4EE8-8D19-0A9B05131C46}" type="presOf" srcId="{023615BF-584F-4D59-BD6A-397FDF2FB3EB}" destId="{3123D80D-88BD-48F2-95B4-64E3ECB603A4}" srcOrd="0" destOrd="0" presId="urn:microsoft.com/office/officeart/2008/layout/CircleAccentTimeline"/>
    <dgm:cxn modelId="{82621490-1432-4B44-BF48-E1EAE4AF228A}" type="presOf" srcId="{4197E540-D10F-4BDA-84C9-B2027B240EEB}" destId="{D80838CA-4B5F-4759-A83E-18025D22CD8E}" srcOrd="0" destOrd="0" presId="urn:microsoft.com/office/officeart/2008/layout/CircleAccentTimeline"/>
    <dgm:cxn modelId="{4E00B3D3-84DC-4ACE-AE6D-6EC76BCD438E}" type="presOf" srcId="{28E50F4E-A211-4387-B97C-8204D2D63C7E}" destId="{66FE321E-6221-430D-95E7-19DBF56E205F}" srcOrd="0" destOrd="0" presId="urn:microsoft.com/office/officeart/2008/layout/CircleAccentTimeline"/>
    <dgm:cxn modelId="{134E8609-39A5-423E-982A-F382EE677065}" srcId="{023615BF-584F-4D59-BD6A-397FDF2FB3EB}" destId="{C93EE30C-BD36-4110-A34B-5582AEC90D34}" srcOrd="1" destOrd="0" parTransId="{05749D45-0C3A-4B9C-9297-B9DA0C20889E}" sibTransId="{DAFA4C04-C0C6-426E-95EB-2DDFEBDD7653}"/>
    <dgm:cxn modelId="{62203852-8308-46BA-9EF8-4182A57F5F9E}" srcId="{5A22019F-6F97-4DC3-963A-583D3D54A632}" destId="{63BB8BE3-A412-4213-A64E-BA2E5AC98360}" srcOrd="0" destOrd="0" parTransId="{FFB3EC7B-782C-481C-B68C-F4AE029060EC}" sibTransId="{185FEF78-9D1B-42FE-80EF-009CB2C728FA}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2572AAA0-B09D-4D0E-94FC-9B5D080EC07F}" type="presOf" srcId="{63BB8BE3-A412-4213-A64E-BA2E5AC98360}" destId="{C54BB99F-E2E7-43F6-BA2A-76EF6CB018D3}" srcOrd="0" destOrd="0" presId="urn:microsoft.com/office/officeart/2008/layout/CircleAccentTimeline"/>
    <dgm:cxn modelId="{DC9B7EAF-FB2C-47AF-9D58-11FCE9E116AB}" type="presOf" srcId="{3EE0D05E-6A0C-4CD0-B5CA-1A305EAC2630}" destId="{B8907DCD-404C-4929-9832-3D8FB2605D8F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34D55E0B-CCFA-4FDA-9F0E-780F76FF9108}" type="presOf" srcId="{C93EE30C-BD36-4110-A34B-5582AEC90D34}" destId="{C7142CBF-75F7-4E80-8B02-DF6C19790248}" srcOrd="0" destOrd="0" presId="urn:microsoft.com/office/officeart/2008/layout/CircleAccentTimeline"/>
    <dgm:cxn modelId="{B50A53C6-3A8D-41FF-9D1F-D1F028094543}" type="presParOf" srcId="{C666E99A-EA2A-4513-B163-536A725EC1D4}" destId="{E2E3C590-7FC4-4000-9B21-30C11C32C517}" srcOrd="0" destOrd="0" presId="urn:microsoft.com/office/officeart/2008/layout/CircleAccentTimeline"/>
    <dgm:cxn modelId="{1EEE7026-BFC0-4B1B-9742-DE2A766C4B83}" type="presParOf" srcId="{E2E3C590-7FC4-4000-9B21-30C11C32C517}" destId="{28017CDB-A29D-4E6F-AB4C-798EBE6DA64D}" srcOrd="0" destOrd="0" presId="urn:microsoft.com/office/officeart/2008/layout/CircleAccentTimeline"/>
    <dgm:cxn modelId="{E96FD235-A71E-45ED-B81C-62FD6477F3E9}" type="presParOf" srcId="{E2E3C590-7FC4-4000-9B21-30C11C32C517}" destId="{66FE321E-6221-430D-95E7-19DBF56E205F}" srcOrd="1" destOrd="0" presId="urn:microsoft.com/office/officeart/2008/layout/CircleAccentTimeline"/>
    <dgm:cxn modelId="{B64639F6-B52E-4CFC-B268-072D8C2D8F25}" type="presParOf" srcId="{E2E3C590-7FC4-4000-9B21-30C11C32C517}" destId="{1BA0E56F-434D-4EE4-89C5-185FC0CE6AAD}" srcOrd="2" destOrd="0" presId="urn:microsoft.com/office/officeart/2008/layout/CircleAccentTimeline"/>
    <dgm:cxn modelId="{D1C64053-3FD2-4A3A-ADA6-E9FD0D55EF81}" type="presParOf" srcId="{C666E99A-EA2A-4513-B163-536A725EC1D4}" destId="{EAEC0C39-E95A-4854-99AC-F1FAA31657FA}" srcOrd="1" destOrd="0" presId="urn:microsoft.com/office/officeart/2008/layout/CircleAccentTimeline"/>
    <dgm:cxn modelId="{829945CA-5EE1-471A-AA49-4CFE233DE5C8}" type="presParOf" srcId="{C666E99A-EA2A-4513-B163-536A725EC1D4}" destId="{5744958A-2933-4B47-B6EB-7D7C8BFCEF84}" srcOrd="2" destOrd="0" presId="urn:microsoft.com/office/officeart/2008/layout/CircleAccentTimeline"/>
    <dgm:cxn modelId="{D4670105-CFE1-47F6-9CAE-2F4C75497EB4}" type="presParOf" srcId="{C666E99A-EA2A-4513-B163-536A725EC1D4}" destId="{CCD12751-D9E3-4387-BBF9-8F2AF6D49D1B}" srcOrd="3" destOrd="0" presId="urn:microsoft.com/office/officeart/2008/layout/CircleAccentTimeline"/>
    <dgm:cxn modelId="{99613E24-CAA1-4683-A75A-74E573C8765F}" type="presParOf" srcId="{C666E99A-EA2A-4513-B163-536A725EC1D4}" destId="{B394CEEB-24B6-4BA8-A206-1534BEDAD694}" srcOrd="4" destOrd="0" presId="urn:microsoft.com/office/officeart/2008/layout/CircleAccentTimeline"/>
    <dgm:cxn modelId="{56CDA3AA-1CE7-4514-9352-D24858B563FC}" type="presParOf" srcId="{B394CEEB-24B6-4BA8-A206-1534BEDAD694}" destId="{51C5ACA6-33FD-4668-B3B1-157C98F240BE}" srcOrd="0" destOrd="0" presId="urn:microsoft.com/office/officeart/2008/layout/CircleAccentTimeline"/>
    <dgm:cxn modelId="{1E75DC7D-7EFD-410D-81E6-34DC974874DB}" type="presParOf" srcId="{B394CEEB-24B6-4BA8-A206-1534BEDAD694}" destId="{D80838CA-4B5F-4759-A83E-18025D22CD8E}" srcOrd="1" destOrd="0" presId="urn:microsoft.com/office/officeart/2008/layout/CircleAccentTimeline"/>
    <dgm:cxn modelId="{01FFAECF-B121-4B5F-AB10-B67402BA9907}" type="presParOf" srcId="{B394CEEB-24B6-4BA8-A206-1534BEDAD694}" destId="{47163255-F5AC-461E-9A86-3B86DCAB719C}" srcOrd="2" destOrd="0" presId="urn:microsoft.com/office/officeart/2008/layout/CircleAccentTimeline"/>
    <dgm:cxn modelId="{9F35DF2F-B24C-4581-BAA8-DB61546FD926}" type="presParOf" srcId="{C666E99A-EA2A-4513-B163-536A725EC1D4}" destId="{88A42219-4A4E-4479-8CC6-055AA19695B3}" srcOrd="5" destOrd="0" presId="urn:microsoft.com/office/officeart/2008/layout/CircleAccentTimeline"/>
    <dgm:cxn modelId="{1C8C65F8-46CF-4C13-8396-EA54ECCEAE67}" type="presParOf" srcId="{C666E99A-EA2A-4513-B163-536A725EC1D4}" destId="{B7BAD771-7165-4F0A-8CDC-9C674DDAC5A6}" srcOrd="6" destOrd="0" presId="urn:microsoft.com/office/officeart/2008/layout/CircleAccentTimeline"/>
    <dgm:cxn modelId="{281A2849-E6D8-46FF-A81D-48AEEA161891}" type="presParOf" srcId="{C666E99A-EA2A-4513-B163-536A725EC1D4}" destId="{7A2764D0-48E9-461A-9F79-0C480C1C794C}" srcOrd="7" destOrd="0" presId="urn:microsoft.com/office/officeart/2008/layout/CircleAccentTimeline"/>
    <dgm:cxn modelId="{974D0C60-C074-4B0C-B050-79778091012F}" type="presParOf" srcId="{7A2764D0-48E9-461A-9F79-0C480C1C794C}" destId="{0891A169-5C9C-46EA-9E54-4EA17187E255}" srcOrd="0" destOrd="0" presId="urn:microsoft.com/office/officeart/2008/layout/CircleAccentTimeline"/>
    <dgm:cxn modelId="{A875A219-3734-4468-BF24-C3EFBEDCE159}" type="presParOf" srcId="{7A2764D0-48E9-461A-9F79-0C480C1C794C}" destId="{3123D80D-88BD-48F2-95B4-64E3ECB603A4}" srcOrd="1" destOrd="0" presId="urn:microsoft.com/office/officeart/2008/layout/CircleAccentTimeline"/>
    <dgm:cxn modelId="{BCF1ED2B-9B76-474B-A0EB-712FDBE69180}" type="presParOf" srcId="{7A2764D0-48E9-461A-9F79-0C480C1C794C}" destId="{16543F69-2FDD-41A5-A7CD-858FC8D9AF93}" srcOrd="2" destOrd="0" presId="urn:microsoft.com/office/officeart/2008/layout/CircleAccentTimeline"/>
    <dgm:cxn modelId="{29378E5A-D033-4CF6-B6F5-17F2C4D5033B}" type="presParOf" srcId="{C666E99A-EA2A-4513-B163-536A725EC1D4}" destId="{2942D5DE-AB75-4337-93E8-C41B8B7C2368}" srcOrd="8" destOrd="0" presId="urn:microsoft.com/office/officeart/2008/layout/CircleAccentTimeline"/>
    <dgm:cxn modelId="{2D97249F-B586-4CDF-B124-29352B5D6411}" type="presParOf" srcId="{C666E99A-EA2A-4513-B163-536A725EC1D4}" destId="{0BB019DD-87BB-4425-BAA9-3BDF25294EC0}" srcOrd="9" destOrd="0" presId="urn:microsoft.com/office/officeart/2008/layout/CircleAccentTimeline"/>
    <dgm:cxn modelId="{60E68CD2-5D12-40E1-8F62-C1DA35EB2419}" type="presParOf" srcId="{C666E99A-EA2A-4513-B163-536A725EC1D4}" destId="{60AD2E50-1C52-484F-8A11-6BD572F2F358}" srcOrd="10" destOrd="0" presId="urn:microsoft.com/office/officeart/2008/layout/CircleAccentTimeline"/>
    <dgm:cxn modelId="{7C601902-228D-47DB-AA49-A8ABB117B6EB}" type="presParOf" srcId="{C666E99A-EA2A-4513-B163-536A725EC1D4}" destId="{3859EF22-6036-4694-8844-4E3295EE52F6}" srcOrd="11" destOrd="0" presId="urn:microsoft.com/office/officeart/2008/layout/CircleAccentTimeline"/>
    <dgm:cxn modelId="{FFB9CC93-3DAB-444F-944D-8253A595F6B1}" type="presParOf" srcId="{3859EF22-6036-4694-8844-4E3295EE52F6}" destId="{478A6BF8-530F-4E34-AFC6-BC4C839866C4}" srcOrd="0" destOrd="0" presId="urn:microsoft.com/office/officeart/2008/layout/CircleAccentTimeline"/>
    <dgm:cxn modelId="{3913F795-822A-4F4E-AEB8-836E1267BCE1}" type="presParOf" srcId="{3859EF22-6036-4694-8844-4E3295EE52F6}" destId="{B8907DCD-404C-4929-9832-3D8FB2605D8F}" srcOrd="1" destOrd="0" presId="urn:microsoft.com/office/officeart/2008/layout/CircleAccentTimeline"/>
    <dgm:cxn modelId="{DFF5FC8E-D6EF-43F0-9277-13949AE4BC0C}" type="presParOf" srcId="{3859EF22-6036-4694-8844-4E3295EE52F6}" destId="{D630A139-6AED-4B70-8A59-41EBCB0C9A80}" srcOrd="2" destOrd="0" presId="urn:microsoft.com/office/officeart/2008/layout/CircleAccentTimeline"/>
    <dgm:cxn modelId="{B74EB52A-A730-4503-81CE-B0F5420E438F}" type="presParOf" srcId="{C666E99A-EA2A-4513-B163-536A725EC1D4}" destId="{B56845B8-DCCE-4A1A-8311-19828B633E29}" srcOrd="12" destOrd="0" presId="urn:microsoft.com/office/officeart/2008/layout/CircleAccentTimeline"/>
    <dgm:cxn modelId="{B5A56FDE-466C-4705-B36E-0CD518F718B1}" type="presParOf" srcId="{C666E99A-EA2A-4513-B163-536A725EC1D4}" destId="{F5C5E321-160E-49F5-8AF2-A9CD7F6EC0E0}" srcOrd="13" destOrd="0" presId="urn:microsoft.com/office/officeart/2008/layout/CircleAccentTimeline"/>
    <dgm:cxn modelId="{2AA325C9-FED5-4FB2-BE4B-4E844C3E7ED8}" type="presParOf" srcId="{C666E99A-EA2A-4513-B163-536A725EC1D4}" destId="{AC51B99D-94D2-46FC-8224-F7B1DB1D9234}" srcOrd="14" destOrd="0" presId="urn:microsoft.com/office/officeart/2008/layout/CircleAccentTimeline"/>
    <dgm:cxn modelId="{FD20D65A-E47D-4234-862E-A247CA325C4F}" type="presParOf" srcId="{C666E99A-EA2A-4513-B163-536A725EC1D4}" destId="{AFA20064-8DF3-4A7F-9D39-65AF6153DB22}" srcOrd="15" destOrd="0" presId="urn:microsoft.com/office/officeart/2008/layout/CircleAccentTimeline"/>
    <dgm:cxn modelId="{B352D61E-DFF6-44DF-9917-ADBDCD8FF957}" type="presParOf" srcId="{AFA20064-8DF3-4A7F-9D39-65AF6153DB22}" destId="{AF40A817-1693-4696-A9D5-2C8C40019666}" srcOrd="0" destOrd="0" presId="urn:microsoft.com/office/officeart/2008/layout/CircleAccentTimeline"/>
    <dgm:cxn modelId="{D5ECA5B0-07CC-455D-982C-F7CA9A160D0C}" type="presParOf" srcId="{AFA20064-8DF3-4A7F-9D39-65AF6153DB22}" destId="{C7142CBF-75F7-4E80-8B02-DF6C19790248}" srcOrd="1" destOrd="0" presId="urn:microsoft.com/office/officeart/2008/layout/CircleAccentTimeline"/>
    <dgm:cxn modelId="{26256FC4-FC71-4F50-800B-399ED0F0B2C4}" type="presParOf" srcId="{AFA20064-8DF3-4A7F-9D39-65AF6153DB22}" destId="{FAA607A1-87A3-44C4-9E96-8C9673E66F57}" srcOrd="2" destOrd="0" presId="urn:microsoft.com/office/officeart/2008/layout/CircleAccentTimeline"/>
    <dgm:cxn modelId="{BDD4683B-60B3-404A-A47C-FC72E1D65F20}" type="presParOf" srcId="{C666E99A-EA2A-4513-B163-536A725EC1D4}" destId="{7892742F-CADD-4B82-BC53-6A9676584220}" srcOrd="16" destOrd="0" presId="urn:microsoft.com/office/officeart/2008/layout/CircleAccentTimeline"/>
    <dgm:cxn modelId="{703BA592-CCF6-4AF9-8F99-A99BA3BC0C14}" type="presParOf" srcId="{C666E99A-EA2A-4513-B163-536A725EC1D4}" destId="{1495E21D-0611-4886-BBCF-7FD272164323}" srcOrd="17" destOrd="0" presId="urn:microsoft.com/office/officeart/2008/layout/CircleAccentTimeline"/>
    <dgm:cxn modelId="{261E77DB-EE25-4974-99DB-EAE98F12E086}" type="presParOf" srcId="{C666E99A-EA2A-4513-B163-536A725EC1D4}" destId="{C15A6055-885F-4223-8889-DE40F9C71E47}" srcOrd="18" destOrd="0" presId="urn:microsoft.com/office/officeart/2008/layout/CircleAccentTimeline"/>
    <dgm:cxn modelId="{6BA07201-0586-43AE-A980-BDF77A013E74}" type="presParOf" srcId="{C15A6055-885F-4223-8889-DE40F9C71E47}" destId="{9125244F-CAD2-40B8-B03E-EE53F57528C6}" srcOrd="0" destOrd="0" presId="urn:microsoft.com/office/officeart/2008/layout/CircleAccentTimeline"/>
    <dgm:cxn modelId="{9357944D-9320-497E-BF67-2F3D0C705848}" type="presParOf" srcId="{C15A6055-885F-4223-8889-DE40F9C71E47}" destId="{7D6BBD8D-95C7-4AC1-BA07-93F97F0B736B}" srcOrd="1" destOrd="0" presId="urn:microsoft.com/office/officeart/2008/layout/CircleAccentTimeline"/>
    <dgm:cxn modelId="{7923FCA6-B4EC-4C7D-A62D-362336F8CED2}" type="presParOf" srcId="{C15A6055-885F-4223-8889-DE40F9C71E47}" destId="{5AE3A114-82A7-404F-9E4B-DAE75E8E67F0}" srcOrd="2" destOrd="0" presId="urn:microsoft.com/office/officeart/2008/layout/CircleAccentTimeline"/>
    <dgm:cxn modelId="{C7A05398-34E0-48B0-A518-E3CEFF503757}" type="presParOf" srcId="{C666E99A-EA2A-4513-B163-536A725EC1D4}" destId="{618FA1BC-D374-4EBB-922E-5A921DD9E5E1}" srcOrd="19" destOrd="0" presId="urn:microsoft.com/office/officeart/2008/layout/CircleAccentTimeline"/>
    <dgm:cxn modelId="{97C4FD32-4F61-4652-9C6D-D14AEFAC00AB}" type="presParOf" srcId="{C666E99A-EA2A-4513-B163-536A725EC1D4}" destId="{8ADF5B02-C638-4F58-9A6C-30C09AC73306}" srcOrd="20" destOrd="0" presId="urn:microsoft.com/office/officeart/2008/layout/CircleAccentTimeline"/>
    <dgm:cxn modelId="{EF55E204-F388-44CB-9CB4-923B0E4B1EFA}" type="presParOf" srcId="{C666E99A-EA2A-4513-B163-536A725EC1D4}" destId="{A3CBA9F7-C814-4840-984E-E006D0DEF734}" srcOrd="21" destOrd="0" presId="urn:microsoft.com/office/officeart/2008/layout/CircleAccentTimeline"/>
    <dgm:cxn modelId="{AD31D3AD-DA7C-46EA-B85C-53E86077CD86}" type="presParOf" srcId="{C666E99A-EA2A-4513-B163-536A725EC1D4}" destId="{53A4AE62-0537-4B12-AF44-52F3454DC80D}" srcOrd="22" destOrd="0" presId="urn:microsoft.com/office/officeart/2008/layout/CircleAccentTimeline"/>
    <dgm:cxn modelId="{41C8AB0E-8F9B-4627-B51D-EDF139FD174B}" type="presParOf" srcId="{53A4AE62-0537-4B12-AF44-52F3454DC80D}" destId="{1DC7DFFA-325D-4C12-9E12-9035A951C6E1}" srcOrd="0" destOrd="0" presId="urn:microsoft.com/office/officeart/2008/layout/CircleAccentTimeline"/>
    <dgm:cxn modelId="{F3A26DEE-DE66-4AE6-B3A5-E457AF806B0C}" type="presParOf" srcId="{53A4AE62-0537-4B12-AF44-52F3454DC80D}" destId="{C54BB99F-E2E7-43F6-BA2A-76EF6CB018D3}" srcOrd="1" destOrd="0" presId="urn:microsoft.com/office/officeart/2008/layout/CircleAccentTimeline"/>
    <dgm:cxn modelId="{B023BE9E-3626-476A-AED7-63BD18121EF1}" type="presParOf" srcId="{53A4AE62-0537-4B12-AF44-52F3454DC80D}" destId="{0E248870-38E6-4A5D-A5A1-63372A83BDAF}" srcOrd="2" destOrd="0" presId="urn:microsoft.com/office/officeart/2008/layout/CircleAccentTimeline"/>
    <dgm:cxn modelId="{F78E6938-8729-4086-8F92-A3B992E24DE5}" type="presParOf" srcId="{C666E99A-EA2A-4513-B163-536A725EC1D4}" destId="{6B66252A-0260-4D9B-8736-8633249FC214}" srcOrd="23" destOrd="0" presId="urn:microsoft.com/office/officeart/2008/layout/CircleAccentTimeline"/>
    <dgm:cxn modelId="{1EB59F90-4A72-427D-BAE7-F94444D671D2}" type="presParOf" srcId="{C666E99A-EA2A-4513-B163-536A725EC1D4}" destId="{EAE1E555-FA4F-4399-A3EC-1D915062B463}" srcOrd="24" destOrd="0" presId="urn:microsoft.com/office/officeart/2008/layout/CircleAccentTimeline"/>
    <dgm:cxn modelId="{749CF9A5-8336-44C4-8E48-DD1D23EE677B}" type="presParOf" srcId="{C666E99A-EA2A-4513-B163-536A725EC1D4}" destId="{F02A640B-556B-49AB-BE18-CA78625D4B6B}" srcOrd="25" destOrd="0" presId="urn:microsoft.com/office/officeart/2008/layout/CircleAccentTimeline"/>
    <dgm:cxn modelId="{C9E508E1-18F1-49D5-ADA6-9243E4329E0F}" type="presParOf" srcId="{F02A640B-556B-49AB-BE18-CA78625D4B6B}" destId="{E1E4BFC4-BDDA-400D-8A08-53A89359AD3D}" srcOrd="0" destOrd="0" presId="urn:microsoft.com/office/officeart/2008/layout/CircleAccentTimeline"/>
    <dgm:cxn modelId="{E6F4F411-B3A8-466F-BBA5-6642C180CED2}" type="presParOf" srcId="{F02A640B-556B-49AB-BE18-CA78625D4B6B}" destId="{51508F1A-DE5E-46FE-A3D9-172729314720}" srcOrd="1" destOrd="0" presId="urn:microsoft.com/office/officeart/2008/layout/CircleAccentTimeline"/>
    <dgm:cxn modelId="{404D9228-4F02-4794-A9D1-7DE84B989C11}" type="presParOf" srcId="{F02A640B-556B-49AB-BE18-CA78625D4B6B}" destId="{E1516CD2-8AC3-4530-BD03-9E384BC8BBEF}" srcOrd="2" destOrd="0" presId="urn:microsoft.com/office/officeart/2008/layout/CircleAccentTimeline"/>
    <dgm:cxn modelId="{D2C355E7-E219-4A12-8EB8-7DA49D7F2F70}" type="presParOf" srcId="{C666E99A-EA2A-4513-B163-536A725EC1D4}" destId="{E726F967-CA75-4A5F-9C56-8A1226501089}" srcOrd="26" destOrd="0" presId="urn:microsoft.com/office/officeart/2008/layout/CircleAccentTimeline"/>
    <dgm:cxn modelId="{C74CD5DA-93EC-459C-8829-270E10DD72C4}" type="presParOf" srcId="{C666E99A-EA2A-4513-B163-536A725EC1D4}" destId="{DB3A7D14-6B97-43BD-AF3D-D016A97F31F9}" srcOrd="2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2015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Birthday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2017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2016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9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93EE30C-BD36-4110-A34B-5582AEC90D34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Modules</a:t>
          </a:r>
        </a:p>
      </dgm:t>
    </dgm:pt>
    <dgm:pt modelId="{05749D45-0C3A-4B9C-9297-B9DA0C20889E}" type="parTrans" cxnId="{134E8609-39A5-423E-982A-F382EE677065}">
      <dgm:prSet/>
      <dgm:spPr/>
      <dgm:t>
        <a:bodyPr/>
        <a:lstStyle/>
        <a:p>
          <a:endParaRPr lang="mk-MK"/>
        </a:p>
      </dgm:t>
    </dgm:pt>
    <dgm:pt modelId="{DAFA4C04-C0C6-426E-95EB-2DDFEBDD7653}" type="sibTrans" cxnId="{134E8609-39A5-423E-982A-F382EE677065}">
      <dgm:prSet/>
      <dgm:spPr/>
      <dgm:t>
        <a:bodyPr/>
        <a:lstStyle/>
        <a:p>
          <a:endParaRPr lang="mk-MK"/>
        </a:p>
      </dgm:t>
    </dgm:pt>
    <dgm:pt modelId="{63BB8BE3-A412-4213-A64E-BA2E5AC98360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Java EE ver. 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FFB3EC7B-782C-481C-B68C-F4AE029060EC}" type="parTrans" cxnId="{62203852-8308-46BA-9EF8-4182A57F5F9E}">
      <dgm:prSet/>
      <dgm:spPr/>
      <dgm:t>
        <a:bodyPr/>
        <a:lstStyle/>
        <a:p>
          <a:endParaRPr lang="mk-MK"/>
        </a:p>
      </dgm:t>
    </dgm:pt>
    <dgm:pt modelId="{185FEF78-9D1B-42FE-80EF-009CB2C728FA}" type="sibTrans" cxnId="{62203852-8308-46BA-9EF8-4182A57F5F9E}">
      <dgm:prSet/>
      <dgm:spPr/>
      <dgm:t>
        <a:bodyPr/>
        <a:lstStyle/>
        <a:p>
          <a:endParaRPr lang="mk-MK"/>
        </a:p>
      </dgm:t>
    </dgm:pt>
    <dgm:pt modelId="{85AF29AF-A8E0-4721-A3EF-ED8F06F74403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2018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AC63DDD-08B8-447B-AAD9-C24F712E1B93}" type="parTrans" cxnId="{8B6301FC-CB3D-42D5-BE97-EE7E4DD9A75A}">
      <dgm:prSet/>
      <dgm:spPr/>
      <dgm:t>
        <a:bodyPr/>
        <a:lstStyle/>
        <a:p>
          <a:endParaRPr lang="mk-MK"/>
        </a:p>
      </dgm:t>
    </dgm:pt>
    <dgm:pt modelId="{F3B633E3-9B8E-443A-8BCC-A8F0E945874F}" type="sibTrans" cxnId="{8B6301FC-CB3D-42D5-BE97-EE7E4DD9A75A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4"/>
      <dgm:spPr/>
    </dgm:pt>
    <dgm:pt modelId="{D80838CA-4B5F-4759-A83E-18025D22CD8E}" type="pres">
      <dgm:prSet presAssocID="{4197E540-D10F-4BDA-84C9-B2027B240EEB}" presName="chTx" presStyleLbl="revTx" presStyleIdx="1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2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mk-MK"/>
        </a:p>
      </dgm:t>
    </dgm:pt>
    <dgm:pt modelId="{3123D80D-88BD-48F2-95B4-64E3ECB603A4}" type="pres">
      <dgm:prSet presAssocID="{023615BF-584F-4D59-BD6A-397FDF2FB3EB}" presName="parTx" presStyleLbl="revTx" presStyleIdx="3" presStyleCnt="12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1" presStyleCnt="4"/>
      <dgm:spPr/>
    </dgm:pt>
    <dgm:pt modelId="{B8907DCD-404C-4929-9832-3D8FB2605D8F}" type="pres">
      <dgm:prSet presAssocID="{3EE0D05E-6A0C-4CD0-B5CA-1A305EAC2630}" presName="chTx" presStyleLbl="revTx" presStyleIdx="4" presStyleCnt="12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5" presStyleCnt="12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AC51B99D-94D2-46FC-8224-F7B1DB1D9234}" type="pres">
      <dgm:prSet presAssocID="{C93EE30C-BD36-4110-A34B-5582AEC90D34}" presName="desBackupLeftNorm" presStyleCnt="0"/>
      <dgm:spPr/>
    </dgm:pt>
    <dgm:pt modelId="{AFA20064-8DF3-4A7F-9D39-65AF6153DB22}" type="pres">
      <dgm:prSet presAssocID="{C93EE30C-BD36-4110-A34B-5582AEC90D34}" presName="desComposite" presStyleCnt="0"/>
      <dgm:spPr/>
    </dgm:pt>
    <dgm:pt modelId="{AF40A817-1693-4696-A9D5-2C8C40019666}" type="pres">
      <dgm:prSet presAssocID="{C93EE30C-BD36-4110-A34B-5582AEC90D34}" presName="desCircle" presStyleLbl="node1" presStyleIdx="2" presStyleCnt="4"/>
      <dgm:spPr/>
    </dgm:pt>
    <dgm:pt modelId="{C7142CBF-75F7-4E80-8B02-DF6C19790248}" type="pres">
      <dgm:prSet presAssocID="{C93EE30C-BD36-4110-A34B-5582AEC90D34}" presName="chTx" presStyleLbl="revTx" presStyleIdx="6" presStyleCnt="12"/>
      <dgm:spPr/>
      <dgm:t>
        <a:bodyPr/>
        <a:lstStyle/>
        <a:p>
          <a:endParaRPr lang="mk-MK"/>
        </a:p>
      </dgm:t>
    </dgm:pt>
    <dgm:pt modelId="{FAA607A1-87A3-44C4-9E96-8C9673E66F57}" type="pres">
      <dgm:prSet presAssocID="{C93EE30C-BD36-4110-A34B-5582AEC90D34}" presName="desTx" presStyleLbl="revTx" presStyleIdx="7" presStyleCnt="12">
        <dgm:presLayoutVars>
          <dgm:bulletEnabled val="1"/>
        </dgm:presLayoutVars>
      </dgm:prSet>
      <dgm:spPr/>
    </dgm:pt>
    <dgm:pt modelId="{7892742F-CADD-4B82-BC53-6A9676584220}" type="pres">
      <dgm:prSet presAssocID="{C93EE30C-BD36-4110-A34B-5582AEC90D34}" presName="desBackupRightNorm" presStyleCnt="0"/>
      <dgm:spPr/>
    </dgm:pt>
    <dgm:pt modelId="{1495E21D-0611-4886-BBCF-7FD272164323}" type="pres">
      <dgm:prSet presAssocID="{DAFA4C04-C0C6-426E-95EB-2DDFEBDD7653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k-MK"/>
        </a:p>
      </dgm:t>
    </dgm:pt>
    <dgm:pt modelId="{7D6BBD8D-95C7-4AC1-BA07-93F97F0B736B}" type="pres">
      <dgm:prSet presAssocID="{5A22019F-6F97-4DC3-963A-583D3D54A632}" presName="parTx" presStyleLbl="revTx" presStyleIdx="8" presStyleCnt="1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A3CBA9F7-C814-4840-984E-E006D0DEF734}" type="pres">
      <dgm:prSet presAssocID="{63BB8BE3-A412-4213-A64E-BA2E5AC98360}" presName="desBackupLeftNorm" presStyleCnt="0"/>
      <dgm:spPr/>
    </dgm:pt>
    <dgm:pt modelId="{53A4AE62-0537-4B12-AF44-52F3454DC80D}" type="pres">
      <dgm:prSet presAssocID="{63BB8BE3-A412-4213-A64E-BA2E5AC98360}" presName="desComposite" presStyleCnt="0"/>
      <dgm:spPr/>
    </dgm:pt>
    <dgm:pt modelId="{1DC7DFFA-325D-4C12-9E12-9035A951C6E1}" type="pres">
      <dgm:prSet presAssocID="{63BB8BE3-A412-4213-A64E-BA2E5AC98360}" presName="desCircle" presStyleLbl="node1" presStyleIdx="3" presStyleCnt="4"/>
      <dgm:spPr/>
    </dgm:pt>
    <dgm:pt modelId="{C54BB99F-E2E7-43F6-BA2A-76EF6CB018D3}" type="pres">
      <dgm:prSet presAssocID="{63BB8BE3-A412-4213-A64E-BA2E5AC98360}" presName="chTx" presStyleLbl="revTx" presStyleIdx="9" presStyleCnt="12"/>
      <dgm:spPr/>
      <dgm:t>
        <a:bodyPr/>
        <a:lstStyle/>
        <a:p>
          <a:endParaRPr lang="mk-MK"/>
        </a:p>
      </dgm:t>
    </dgm:pt>
    <dgm:pt modelId="{0E248870-38E6-4A5D-A5A1-63372A83BDAF}" type="pres">
      <dgm:prSet presAssocID="{63BB8BE3-A412-4213-A64E-BA2E5AC98360}" presName="desTx" presStyleLbl="revTx" presStyleIdx="10" presStyleCnt="12">
        <dgm:presLayoutVars>
          <dgm:bulletEnabled val="1"/>
        </dgm:presLayoutVars>
      </dgm:prSet>
      <dgm:spPr/>
    </dgm:pt>
    <dgm:pt modelId="{6B66252A-0260-4D9B-8736-8633249FC214}" type="pres">
      <dgm:prSet presAssocID="{63BB8BE3-A412-4213-A64E-BA2E5AC98360}" presName="desBackupRightNorm" presStyleCnt="0"/>
      <dgm:spPr/>
    </dgm:pt>
    <dgm:pt modelId="{EAE1E555-FA4F-4399-A3EC-1D915062B463}" type="pres">
      <dgm:prSet presAssocID="{185FEF78-9D1B-42FE-80EF-009CB2C728FA}" presName="desSpace" presStyleCnt="0"/>
      <dgm:spPr/>
    </dgm:pt>
    <dgm:pt modelId="{F02A640B-556B-49AB-BE18-CA78625D4B6B}" type="pres">
      <dgm:prSet presAssocID="{85AF29AF-A8E0-4721-A3EF-ED8F06F74403}" presName="parComposite" presStyleCnt="0"/>
      <dgm:spPr/>
    </dgm:pt>
    <dgm:pt modelId="{E1E4BFC4-BDDA-400D-8A08-53A89359AD3D}" type="pres">
      <dgm:prSet presAssocID="{85AF29AF-A8E0-4721-A3EF-ED8F06F74403}" presName="parBigCircle" presStyleLbl="node0" presStyleIdx="3" presStyleCnt="4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51508F1A-DE5E-46FE-A3D9-172729314720}" type="pres">
      <dgm:prSet presAssocID="{85AF29AF-A8E0-4721-A3EF-ED8F06F74403}" presName="parTx" presStyleLbl="revTx" presStyleIdx="11" presStyleCnt="12"/>
      <dgm:spPr/>
      <dgm:t>
        <a:bodyPr/>
        <a:lstStyle/>
        <a:p>
          <a:endParaRPr lang="mk-MK"/>
        </a:p>
      </dgm:t>
    </dgm:pt>
    <dgm:pt modelId="{E1516CD2-8AC3-4530-BD03-9E384BC8BBEF}" type="pres">
      <dgm:prSet presAssocID="{85AF29AF-A8E0-4721-A3EF-ED8F06F74403}" presName="bSpace" presStyleCnt="0"/>
      <dgm:spPr/>
    </dgm:pt>
    <dgm:pt modelId="{E726F967-CA75-4A5F-9C56-8A1226501089}" type="pres">
      <dgm:prSet presAssocID="{85AF29AF-A8E0-4721-A3EF-ED8F06F74403}" presName="parBackupNorm" presStyleCnt="0"/>
      <dgm:spPr/>
    </dgm:pt>
    <dgm:pt modelId="{DB3A7D14-6B97-43BD-AF3D-D016A97F31F9}" type="pres">
      <dgm:prSet presAssocID="{F3B633E3-9B8E-443A-8BCC-A8F0E945874F}" presName="parSpace" presStyleCnt="0"/>
      <dgm:spPr/>
    </dgm:pt>
  </dgm:ptLst>
  <dgm:cxnLst>
    <dgm:cxn modelId="{8B6301FC-CB3D-42D5-BE97-EE7E4DD9A75A}" srcId="{E4EAE2BA-E6E9-47BE-90DA-7CC8F543793A}" destId="{85AF29AF-A8E0-4721-A3EF-ED8F06F74403}" srcOrd="3" destOrd="0" parTransId="{5AC63DDD-08B8-447B-AAD9-C24F712E1B93}" sibTransId="{F3B633E3-9B8E-443A-8BCC-A8F0E945874F}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EAC5BDD1-1FB2-4E55-A4C8-CF30C35093AB}" type="presOf" srcId="{5A22019F-6F97-4DC3-963A-583D3D54A632}" destId="{7D6BBD8D-95C7-4AC1-BA07-93F97F0B736B}" srcOrd="0" destOrd="0" presId="urn:microsoft.com/office/officeart/2008/layout/CircleAccentTimeline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815F9A38-D82B-416B-B1FD-47C8CCCD0D2A}" type="presOf" srcId="{28E50F4E-A211-4387-B97C-8204D2D63C7E}" destId="{66FE321E-6221-430D-95E7-19DBF56E205F}" srcOrd="0" destOrd="0" presId="urn:microsoft.com/office/officeart/2008/layout/CircleAccentTimeline"/>
    <dgm:cxn modelId="{0E8E26AA-52AB-4A7B-87F1-A193CC5DD8A2}" type="presOf" srcId="{85AF29AF-A8E0-4721-A3EF-ED8F06F74403}" destId="{51508F1A-DE5E-46FE-A3D9-172729314720}" srcOrd="0" destOrd="0" presId="urn:microsoft.com/office/officeart/2008/layout/CircleAccentTimeline"/>
    <dgm:cxn modelId="{134E8609-39A5-423E-982A-F382EE677065}" srcId="{023615BF-584F-4D59-BD6A-397FDF2FB3EB}" destId="{C93EE30C-BD36-4110-A34B-5582AEC90D34}" srcOrd="1" destOrd="0" parTransId="{05749D45-0C3A-4B9C-9297-B9DA0C20889E}" sibTransId="{DAFA4C04-C0C6-426E-95EB-2DDFEBDD7653}"/>
    <dgm:cxn modelId="{01E811B4-DC98-427A-8326-DDE48F07F4A6}" type="presOf" srcId="{3EE0D05E-6A0C-4CD0-B5CA-1A305EAC2630}" destId="{B8907DCD-404C-4929-9832-3D8FB2605D8F}" srcOrd="0" destOrd="0" presId="urn:microsoft.com/office/officeart/2008/layout/CircleAccentTimeline"/>
    <dgm:cxn modelId="{62203852-8308-46BA-9EF8-4182A57F5F9E}" srcId="{5A22019F-6F97-4DC3-963A-583D3D54A632}" destId="{63BB8BE3-A412-4213-A64E-BA2E5AC98360}" srcOrd="0" destOrd="0" parTransId="{FFB3EC7B-782C-481C-B68C-F4AE029060EC}" sibTransId="{185FEF78-9D1B-42FE-80EF-009CB2C728FA}"/>
    <dgm:cxn modelId="{DF4A2B76-FC4F-4CF5-98C9-61C4D0D75DBE}" type="presOf" srcId="{63BB8BE3-A412-4213-A64E-BA2E5AC98360}" destId="{C54BB99F-E2E7-43F6-BA2A-76EF6CB018D3}" srcOrd="0" destOrd="0" presId="urn:microsoft.com/office/officeart/2008/layout/CircleAccentTimeline"/>
    <dgm:cxn modelId="{4FAA2D60-B95C-4545-9F80-66E13251592D}" type="presOf" srcId="{023615BF-584F-4D59-BD6A-397FDF2FB3EB}" destId="{3123D80D-88BD-48F2-95B4-64E3ECB603A4}" srcOrd="0" destOrd="0" presId="urn:microsoft.com/office/officeart/2008/layout/CircleAccentTimeline"/>
    <dgm:cxn modelId="{0B892001-82BD-4019-8E06-CC6351AD9EF5}" type="presOf" srcId="{4197E540-D10F-4BDA-84C9-B2027B240EEB}" destId="{D80838CA-4B5F-4759-A83E-18025D22CD8E}" srcOrd="0" destOrd="0" presId="urn:microsoft.com/office/officeart/2008/layout/CircleAccentTimeline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86FAA0F7-EFDF-49EB-9EDC-95DE77514D0C}" type="presOf" srcId="{E4EAE2BA-E6E9-47BE-90DA-7CC8F543793A}" destId="{C666E99A-EA2A-4513-B163-536A725EC1D4}" srcOrd="0" destOrd="0" presId="urn:microsoft.com/office/officeart/2008/layout/CircleAccentTimeline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402D783F-7984-4BD2-9028-9C9DE15F3F52}" type="presOf" srcId="{C93EE30C-BD36-4110-A34B-5582AEC90D34}" destId="{C7142CBF-75F7-4E80-8B02-DF6C19790248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A2C9AF85-F6C4-4035-9842-5AD434AF0FB0}" type="presParOf" srcId="{C666E99A-EA2A-4513-B163-536A725EC1D4}" destId="{E2E3C590-7FC4-4000-9B21-30C11C32C517}" srcOrd="0" destOrd="0" presId="urn:microsoft.com/office/officeart/2008/layout/CircleAccentTimeline"/>
    <dgm:cxn modelId="{07F01601-6E50-4E5D-8F7A-5C1464CD057B}" type="presParOf" srcId="{E2E3C590-7FC4-4000-9B21-30C11C32C517}" destId="{28017CDB-A29D-4E6F-AB4C-798EBE6DA64D}" srcOrd="0" destOrd="0" presId="urn:microsoft.com/office/officeart/2008/layout/CircleAccentTimeline"/>
    <dgm:cxn modelId="{A7492F30-E388-4B62-838A-F34807CD015B}" type="presParOf" srcId="{E2E3C590-7FC4-4000-9B21-30C11C32C517}" destId="{66FE321E-6221-430D-95E7-19DBF56E205F}" srcOrd="1" destOrd="0" presId="urn:microsoft.com/office/officeart/2008/layout/CircleAccentTimeline"/>
    <dgm:cxn modelId="{53DC8822-1AB7-45ED-B4D5-D26F23A01C8F}" type="presParOf" srcId="{E2E3C590-7FC4-4000-9B21-30C11C32C517}" destId="{1BA0E56F-434D-4EE4-89C5-185FC0CE6AAD}" srcOrd="2" destOrd="0" presId="urn:microsoft.com/office/officeart/2008/layout/CircleAccentTimeline"/>
    <dgm:cxn modelId="{803C2099-F534-477B-8F14-59D1ED5DB088}" type="presParOf" srcId="{C666E99A-EA2A-4513-B163-536A725EC1D4}" destId="{EAEC0C39-E95A-4854-99AC-F1FAA31657FA}" srcOrd="1" destOrd="0" presId="urn:microsoft.com/office/officeart/2008/layout/CircleAccentTimeline"/>
    <dgm:cxn modelId="{6FD1A9FE-05BF-4793-A29B-D52C4D69DE33}" type="presParOf" srcId="{C666E99A-EA2A-4513-B163-536A725EC1D4}" destId="{5744958A-2933-4B47-B6EB-7D7C8BFCEF84}" srcOrd="2" destOrd="0" presId="urn:microsoft.com/office/officeart/2008/layout/CircleAccentTimeline"/>
    <dgm:cxn modelId="{79CF8502-CFF9-4F26-B563-EED79D30AB47}" type="presParOf" srcId="{C666E99A-EA2A-4513-B163-536A725EC1D4}" destId="{CCD12751-D9E3-4387-BBF9-8F2AF6D49D1B}" srcOrd="3" destOrd="0" presId="urn:microsoft.com/office/officeart/2008/layout/CircleAccentTimeline"/>
    <dgm:cxn modelId="{6FEB11E4-FEB9-443B-93DD-5FDDFAD4E1E5}" type="presParOf" srcId="{C666E99A-EA2A-4513-B163-536A725EC1D4}" destId="{B394CEEB-24B6-4BA8-A206-1534BEDAD694}" srcOrd="4" destOrd="0" presId="urn:microsoft.com/office/officeart/2008/layout/CircleAccentTimeline"/>
    <dgm:cxn modelId="{C0706478-67D4-4B1B-AD51-428EE2090025}" type="presParOf" srcId="{B394CEEB-24B6-4BA8-A206-1534BEDAD694}" destId="{51C5ACA6-33FD-4668-B3B1-157C98F240BE}" srcOrd="0" destOrd="0" presId="urn:microsoft.com/office/officeart/2008/layout/CircleAccentTimeline"/>
    <dgm:cxn modelId="{6F074B2C-DBCC-42DF-B7FC-EEBE861D6C8D}" type="presParOf" srcId="{B394CEEB-24B6-4BA8-A206-1534BEDAD694}" destId="{D80838CA-4B5F-4759-A83E-18025D22CD8E}" srcOrd="1" destOrd="0" presId="urn:microsoft.com/office/officeart/2008/layout/CircleAccentTimeline"/>
    <dgm:cxn modelId="{99386E92-91E0-499E-A895-1973D32FD3C6}" type="presParOf" srcId="{B394CEEB-24B6-4BA8-A206-1534BEDAD694}" destId="{47163255-F5AC-461E-9A86-3B86DCAB719C}" srcOrd="2" destOrd="0" presId="urn:microsoft.com/office/officeart/2008/layout/CircleAccentTimeline"/>
    <dgm:cxn modelId="{81679FA2-B6B7-4EA5-9FC7-27E3D2FE15DD}" type="presParOf" srcId="{C666E99A-EA2A-4513-B163-536A725EC1D4}" destId="{88A42219-4A4E-4479-8CC6-055AA19695B3}" srcOrd="5" destOrd="0" presId="urn:microsoft.com/office/officeart/2008/layout/CircleAccentTimeline"/>
    <dgm:cxn modelId="{EF42D329-3738-43E0-B330-81A83A382284}" type="presParOf" srcId="{C666E99A-EA2A-4513-B163-536A725EC1D4}" destId="{B7BAD771-7165-4F0A-8CDC-9C674DDAC5A6}" srcOrd="6" destOrd="0" presId="urn:microsoft.com/office/officeart/2008/layout/CircleAccentTimeline"/>
    <dgm:cxn modelId="{E62FD632-4FA7-46A2-8375-72B18A19F405}" type="presParOf" srcId="{C666E99A-EA2A-4513-B163-536A725EC1D4}" destId="{7A2764D0-48E9-461A-9F79-0C480C1C794C}" srcOrd="7" destOrd="0" presId="urn:microsoft.com/office/officeart/2008/layout/CircleAccentTimeline"/>
    <dgm:cxn modelId="{07E263B9-9215-4666-A984-A8C620EE9C12}" type="presParOf" srcId="{7A2764D0-48E9-461A-9F79-0C480C1C794C}" destId="{0891A169-5C9C-46EA-9E54-4EA17187E255}" srcOrd="0" destOrd="0" presId="urn:microsoft.com/office/officeart/2008/layout/CircleAccentTimeline"/>
    <dgm:cxn modelId="{6F0D8B46-EF9D-4FD8-AC00-9B72C1BB2134}" type="presParOf" srcId="{7A2764D0-48E9-461A-9F79-0C480C1C794C}" destId="{3123D80D-88BD-48F2-95B4-64E3ECB603A4}" srcOrd="1" destOrd="0" presId="urn:microsoft.com/office/officeart/2008/layout/CircleAccentTimeline"/>
    <dgm:cxn modelId="{23D83262-B8DA-4659-A5A4-EE42AC09A32D}" type="presParOf" srcId="{7A2764D0-48E9-461A-9F79-0C480C1C794C}" destId="{16543F69-2FDD-41A5-A7CD-858FC8D9AF93}" srcOrd="2" destOrd="0" presId="urn:microsoft.com/office/officeart/2008/layout/CircleAccentTimeline"/>
    <dgm:cxn modelId="{E36C534D-8FCA-45A0-BA8C-EC2848FCC8A5}" type="presParOf" srcId="{C666E99A-EA2A-4513-B163-536A725EC1D4}" destId="{2942D5DE-AB75-4337-93E8-C41B8B7C2368}" srcOrd="8" destOrd="0" presId="urn:microsoft.com/office/officeart/2008/layout/CircleAccentTimeline"/>
    <dgm:cxn modelId="{0AC1430D-500D-4ADD-B65F-321D1B888222}" type="presParOf" srcId="{C666E99A-EA2A-4513-B163-536A725EC1D4}" destId="{0BB019DD-87BB-4425-BAA9-3BDF25294EC0}" srcOrd="9" destOrd="0" presId="urn:microsoft.com/office/officeart/2008/layout/CircleAccentTimeline"/>
    <dgm:cxn modelId="{A216CDB1-CBFD-44C8-9DEA-27BBB8DBA45B}" type="presParOf" srcId="{C666E99A-EA2A-4513-B163-536A725EC1D4}" destId="{60AD2E50-1C52-484F-8A11-6BD572F2F358}" srcOrd="10" destOrd="0" presId="urn:microsoft.com/office/officeart/2008/layout/CircleAccentTimeline"/>
    <dgm:cxn modelId="{DFA9F5B2-EDF6-4D97-920F-FF050335B277}" type="presParOf" srcId="{C666E99A-EA2A-4513-B163-536A725EC1D4}" destId="{3859EF22-6036-4694-8844-4E3295EE52F6}" srcOrd="11" destOrd="0" presId="urn:microsoft.com/office/officeart/2008/layout/CircleAccentTimeline"/>
    <dgm:cxn modelId="{8C23D6E1-14F2-41E1-BB3F-86ED9970D57D}" type="presParOf" srcId="{3859EF22-6036-4694-8844-4E3295EE52F6}" destId="{478A6BF8-530F-4E34-AFC6-BC4C839866C4}" srcOrd="0" destOrd="0" presId="urn:microsoft.com/office/officeart/2008/layout/CircleAccentTimeline"/>
    <dgm:cxn modelId="{FAF0F327-A53D-42D4-BFD8-8321236B8EED}" type="presParOf" srcId="{3859EF22-6036-4694-8844-4E3295EE52F6}" destId="{B8907DCD-404C-4929-9832-3D8FB2605D8F}" srcOrd="1" destOrd="0" presId="urn:microsoft.com/office/officeart/2008/layout/CircleAccentTimeline"/>
    <dgm:cxn modelId="{53EE2A49-A571-4FB8-8E40-4CA52750973A}" type="presParOf" srcId="{3859EF22-6036-4694-8844-4E3295EE52F6}" destId="{D630A139-6AED-4B70-8A59-41EBCB0C9A80}" srcOrd="2" destOrd="0" presId="urn:microsoft.com/office/officeart/2008/layout/CircleAccentTimeline"/>
    <dgm:cxn modelId="{2AC2143B-EE44-4301-BEF4-4639BBF4C8B0}" type="presParOf" srcId="{C666E99A-EA2A-4513-B163-536A725EC1D4}" destId="{B56845B8-DCCE-4A1A-8311-19828B633E29}" srcOrd="12" destOrd="0" presId="urn:microsoft.com/office/officeart/2008/layout/CircleAccentTimeline"/>
    <dgm:cxn modelId="{A6B9D982-1D37-47C2-A207-B81534B19B91}" type="presParOf" srcId="{C666E99A-EA2A-4513-B163-536A725EC1D4}" destId="{F5C5E321-160E-49F5-8AF2-A9CD7F6EC0E0}" srcOrd="13" destOrd="0" presId="urn:microsoft.com/office/officeart/2008/layout/CircleAccentTimeline"/>
    <dgm:cxn modelId="{0C8CD7BB-8428-4D46-A3A4-4262D2086D49}" type="presParOf" srcId="{C666E99A-EA2A-4513-B163-536A725EC1D4}" destId="{AC51B99D-94D2-46FC-8224-F7B1DB1D9234}" srcOrd="14" destOrd="0" presId="urn:microsoft.com/office/officeart/2008/layout/CircleAccentTimeline"/>
    <dgm:cxn modelId="{20623566-1BEC-4B92-B7E1-7C8C93F1DE75}" type="presParOf" srcId="{C666E99A-EA2A-4513-B163-536A725EC1D4}" destId="{AFA20064-8DF3-4A7F-9D39-65AF6153DB22}" srcOrd="15" destOrd="0" presId="urn:microsoft.com/office/officeart/2008/layout/CircleAccentTimeline"/>
    <dgm:cxn modelId="{ED14CB9D-1054-49EA-8A3F-89E36A458593}" type="presParOf" srcId="{AFA20064-8DF3-4A7F-9D39-65AF6153DB22}" destId="{AF40A817-1693-4696-A9D5-2C8C40019666}" srcOrd="0" destOrd="0" presId="urn:microsoft.com/office/officeart/2008/layout/CircleAccentTimeline"/>
    <dgm:cxn modelId="{41A0D744-B310-41BA-8748-8880F4268981}" type="presParOf" srcId="{AFA20064-8DF3-4A7F-9D39-65AF6153DB22}" destId="{C7142CBF-75F7-4E80-8B02-DF6C19790248}" srcOrd="1" destOrd="0" presId="urn:microsoft.com/office/officeart/2008/layout/CircleAccentTimeline"/>
    <dgm:cxn modelId="{4479F386-34B1-4EE1-BA9E-E04ECA7212F9}" type="presParOf" srcId="{AFA20064-8DF3-4A7F-9D39-65AF6153DB22}" destId="{FAA607A1-87A3-44C4-9E96-8C9673E66F57}" srcOrd="2" destOrd="0" presId="urn:microsoft.com/office/officeart/2008/layout/CircleAccentTimeline"/>
    <dgm:cxn modelId="{B7679EED-0974-4901-A9D1-81581EDF5510}" type="presParOf" srcId="{C666E99A-EA2A-4513-B163-536A725EC1D4}" destId="{7892742F-CADD-4B82-BC53-6A9676584220}" srcOrd="16" destOrd="0" presId="urn:microsoft.com/office/officeart/2008/layout/CircleAccentTimeline"/>
    <dgm:cxn modelId="{498A8033-95D1-4052-BF38-C5D30D63468C}" type="presParOf" srcId="{C666E99A-EA2A-4513-B163-536A725EC1D4}" destId="{1495E21D-0611-4886-BBCF-7FD272164323}" srcOrd="17" destOrd="0" presId="urn:microsoft.com/office/officeart/2008/layout/CircleAccentTimeline"/>
    <dgm:cxn modelId="{F9DA7BDD-4DB3-4287-AC5A-3DA73E00DA3A}" type="presParOf" srcId="{C666E99A-EA2A-4513-B163-536A725EC1D4}" destId="{C15A6055-885F-4223-8889-DE40F9C71E47}" srcOrd="18" destOrd="0" presId="urn:microsoft.com/office/officeart/2008/layout/CircleAccentTimeline"/>
    <dgm:cxn modelId="{3315025A-3080-4CF8-AE96-1660A67F2C09}" type="presParOf" srcId="{C15A6055-885F-4223-8889-DE40F9C71E47}" destId="{9125244F-CAD2-40B8-B03E-EE53F57528C6}" srcOrd="0" destOrd="0" presId="urn:microsoft.com/office/officeart/2008/layout/CircleAccentTimeline"/>
    <dgm:cxn modelId="{146C83E0-7B79-4EC8-85F4-568CF29BB248}" type="presParOf" srcId="{C15A6055-885F-4223-8889-DE40F9C71E47}" destId="{7D6BBD8D-95C7-4AC1-BA07-93F97F0B736B}" srcOrd="1" destOrd="0" presId="urn:microsoft.com/office/officeart/2008/layout/CircleAccentTimeline"/>
    <dgm:cxn modelId="{C6C6CF94-2FED-4F10-8F2E-7D5441390AFE}" type="presParOf" srcId="{C15A6055-885F-4223-8889-DE40F9C71E47}" destId="{5AE3A114-82A7-404F-9E4B-DAE75E8E67F0}" srcOrd="2" destOrd="0" presId="urn:microsoft.com/office/officeart/2008/layout/CircleAccentTimeline"/>
    <dgm:cxn modelId="{3982458A-3109-4094-92EB-2A708A97CA51}" type="presParOf" srcId="{C666E99A-EA2A-4513-B163-536A725EC1D4}" destId="{618FA1BC-D374-4EBB-922E-5A921DD9E5E1}" srcOrd="19" destOrd="0" presId="urn:microsoft.com/office/officeart/2008/layout/CircleAccentTimeline"/>
    <dgm:cxn modelId="{1EB05A99-5C38-4187-861D-2C5D4ACB4D7B}" type="presParOf" srcId="{C666E99A-EA2A-4513-B163-536A725EC1D4}" destId="{8ADF5B02-C638-4F58-9A6C-30C09AC73306}" srcOrd="20" destOrd="0" presId="urn:microsoft.com/office/officeart/2008/layout/CircleAccentTimeline"/>
    <dgm:cxn modelId="{C111226D-518A-4B3E-8FCE-5F0E15E99BB1}" type="presParOf" srcId="{C666E99A-EA2A-4513-B163-536A725EC1D4}" destId="{A3CBA9F7-C814-4840-984E-E006D0DEF734}" srcOrd="21" destOrd="0" presId="urn:microsoft.com/office/officeart/2008/layout/CircleAccentTimeline"/>
    <dgm:cxn modelId="{995AB0C2-44CB-4E05-B777-F871F1C83D2D}" type="presParOf" srcId="{C666E99A-EA2A-4513-B163-536A725EC1D4}" destId="{53A4AE62-0537-4B12-AF44-52F3454DC80D}" srcOrd="22" destOrd="0" presId="urn:microsoft.com/office/officeart/2008/layout/CircleAccentTimeline"/>
    <dgm:cxn modelId="{CAAABE08-DE90-49CC-A00A-A7FA1E0CBFAB}" type="presParOf" srcId="{53A4AE62-0537-4B12-AF44-52F3454DC80D}" destId="{1DC7DFFA-325D-4C12-9E12-9035A951C6E1}" srcOrd="0" destOrd="0" presId="urn:microsoft.com/office/officeart/2008/layout/CircleAccentTimeline"/>
    <dgm:cxn modelId="{0D003BF2-C993-4589-85E6-7153DE561F0D}" type="presParOf" srcId="{53A4AE62-0537-4B12-AF44-52F3454DC80D}" destId="{C54BB99F-E2E7-43F6-BA2A-76EF6CB018D3}" srcOrd="1" destOrd="0" presId="urn:microsoft.com/office/officeart/2008/layout/CircleAccentTimeline"/>
    <dgm:cxn modelId="{5AD55DA0-1196-4718-B326-9F3EB78AE438}" type="presParOf" srcId="{53A4AE62-0537-4B12-AF44-52F3454DC80D}" destId="{0E248870-38E6-4A5D-A5A1-63372A83BDAF}" srcOrd="2" destOrd="0" presId="urn:microsoft.com/office/officeart/2008/layout/CircleAccentTimeline"/>
    <dgm:cxn modelId="{4854AA16-EC64-47CC-AB6F-EF70B3BB68C0}" type="presParOf" srcId="{C666E99A-EA2A-4513-B163-536A725EC1D4}" destId="{6B66252A-0260-4D9B-8736-8633249FC214}" srcOrd="23" destOrd="0" presId="urn:microsoft.com/office/officeart/2008/layout/CircleAccentTimeline"/>
    <dgm:cxn modelId="{FEE3AEF0-5BFD-49A7-B600-49CB8BF08D09}" type="presParOf" srcId="{C666E99A-EA2A-4513-B163-536A725EC1D4}" destId="{EAE1E555-FA4F-4399-A3EC-1D915062B463}" srcOrd="24" destOrd="0" presId="urn:microsoft.com/office/officeart/2008/layout/CircleAccentTimeline"/>
    <dgm:cxn modelId="{B7CDABE7-C33D-4510-B015-08B8933A4A6A}" type="presParOf" srcId="{C666E99A-EA2A-4513-B163-536A725EC1D4}" destId="{F02A640B-556B-49AB-BE18-CA78625D4B6B}" srcOrd="25" destOrd="0" presId="urn:microsoft.com/office/officeart/2008/layout/CircleAccentTimeline"/>
    <dgm:cxn modelId="{602A49A2-2253-4A4C-AA42-2DFBE80B813F}" type="presParOf" srcId="{F02A640B-556B-49AB-BE18-CA78625D4B6B}" destId="{E1E4BFC4-BDDA-400D-8A08-53A89359AD3D}" srcOrd="0" destOrd="0" presId="urn:microsoft.com/office/officeart/2008/layout/CircleAccentTimeline"/>
    <dgm:cxn modelId="{75C5544F-6DF2-42C8-A142-8B1AC36AD1FF}" type="presParOf" srcId="{F02A640B-556B-49AB-BE18-CA78625D4B6B}" destId="{51508F1A-DE5E-46FE-A3D9-172729314720}" srcOrd="1" destOrd="0" presId="urn:microsoft.com/office/officeart/2008/layout/CircleAccentTimeline"/>
    <dgm:cxn modelId="{8C397B9A-FB3C-4C3E-9DF3-DFBE6A9E525A}" type="presParOf" srcId="{F02A640B-556B-49AB-BE18-CA78625D4B6B}" destId="{E1516CD2-8AC3-4530-BD03-9E384BC8BBEF}" srcOrd="2" destOrd="0" presId="urn:microsoft.com/office/officeart/2008/layout/CircleAccentTimeline"/>
    <dgm:cxn modelId="{377D5385-7F47-4CA3-974E-B117BA2B6BB0}" type="presParOf" srcId="{C666E99A-EA2A-4513-B163-536A725EC1D4}" destId="{E726F967-CA75-4A5F-9C56-8A1226501089}" srcOrd="26" destOrd="0" presId="urn:microsoft.com/office/officeart/2008/layout/CircleAccentTimeline"/>
    <dgm:cxn modelId="{832408D3-A06F-4105-B252-5ECAA7C271B7}" type="presParOf" srcId="{C666E99A-EA2A-4513-B163-536A725EC1D4}" destId="{DB3A7D14-6B97-43BD-AF3D-D016A97F31F9}" srcOrd="2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1991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Green Team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1994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err="1" smtClean="0">
              <a:latin typeface="Calibri"/>
              <a:ea typeface="+mn-ea"/>
              <a:cs typeface="+mn-cs"/>
            </a:rPr>
            <a:t>HotJava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1995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1996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Oak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C8769F99-E369-40F9-A66B-435FBFB10B51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Applets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C8D9FD1-9E16-47D6-8B30-743FE14DA621}" type="parTrans" cxnId="{7DA9F834-41DB-407E-B68A-74280CACDA58}">
      <dgm:prSet/>
      <dgm:spPr/>
      <dgm:t>
        <a:bodyPr/>
        <a:lstStyle/>
        <a:p>
          <a:endParaRPr lang="mk-MK"/>
        </a:p>
      </dgm:t>
    </dgm:pt>
    <dgm:pt modelId="{9262DE61-8718-41A1-A649-9872A9FEF87D}" type="sibTrans" cxnId="{7DA9F834-41DB-407E-B68A-74280CACDA58}">
      <dgm:prSet/>
      <dgm:spPr/>
      <dgm:t>
        <a:bodyPr/>
        <a:lstStyle/>
        <a:p>
          <a:endParaRPr lang="mk-MK"/>
        </a:p>
      </dgm:t>
    </dgm:pt>
    <dgm:pt modelId="{A55EEC90-7719-47F7-9E51-2FD5C822ED87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Star 7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3901781-F0CA-49FA-9C88-96B63FB5D622}" type="parTrans" cxnId="{4F670A1A-12F2-4DF7-BD73-F56E50778E7B}">
      <dgm:prSet/>
      <dgm:spPr/>
    </dgm:pt>
    <dgm:pt modelId="{D6A80EDC-6D7F-4B0A-AA31-3C4C90D93E6A}" type="sibTrans" cxnId="{4F670A1A-12F2-4DF7-BD73-F56E50778E7B}">
      <dgm:prSet/>
      <dgm:spPr/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4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D3D7518F-8ADA-4AF0-B9C1-409CFFBB0A6D}" type="pres">
      <dgm:prSet presAssocID="{A55EEC90-7719-47F7-9E51-2FD5C822ED87}" presName="desBackupLeftNorm" presStyleCnt="0"/>
      <dgm:spPr/>
    </dgm:pt>
    <dgm:pt modelId="{15ECC5F6-9F67-4292-905A-7B06218299C6}" type="pres">
      <dgm:prSet presAssocID="{A55EEC90-7719-47F7-9E51-2FD5C822ED87}" presName="desComposite" presStyleCnt="0"/>
      <dgm:spPr/>
    </dgm:pt>
    <dgm:pt modelId="{875858CC-A95C-4943-9016-079756D65FC9}" type="pres">
      <dgm:prSet presAssocID="{A55EEC90-7719-47F7-9E51-2FD5C822ED87}" presName="desCircle" presStyleLbl="node1" presStyleIdx="0" presStyleCnt="6"/>
      <dgm:spPr/>
    </dgm:pt>
    <dgm:pt modelId="{14117A05-97B9-4443-95A3-0335D55BB313}" type="pres">
      <dgm:prSet presAssocID="{A55EEC90-7719-47F7-9E51-2FD5C822ED87}" presName="chTx" presStyleLbl="revTx" presStyleIdx="1" presStyleCnt="16"/>
      <dgm:spPr/>
      <dgm:t>
        <a:bodyPr/>
        <a:lstStyle/>
        <a:p>
          <a:endParaRPr lang="mk-MK"/>
        </a:p>
      </dgm:t>
    </dgm:pt>
    <dgm:pt modelId="{B28B88A3-530B-4D51-B8F5-8FE6C5731171}" type="pres">
      <dgm:prSet presAssocID="{A55EEC90-7719-47F7-9E51-2FD5C822ED87}" presName="desTx" presStyleLbl="revTx" presStyleIdx="2" presStyleCnt="16">
        <dgm:presLayoutVars>
          <dgm:bulletEnabled val="1"/>
        </dgm:presLayoutVars>
      </dgm:prSet>
      <dgm:spPr/>
    </dgm:pt>
    <dgm:pt modelId="{7F40E482-CF71-4835-ACCB-F3223DAFAD69}" type="pres">
      <dgm:prSet presAssocID="{A55EEC90-7719-47F7-9E51-2FD5C822ED87}" presName="desBackupRightNorm" presStyleCnt="0"/>
      <dgm:spPr/>
    </dgm:pt>
    <dgm:pt modelId="{9406637E-C6BC-438D-ABDF-436FB42DE058}" type="pres">
      <dgm:prSet presAssocID="{D6A80EDC-6D7F-4B0A-AA31-3C4C90D93E6A}" presName="des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1" presStyleCnt="6"/>
      <dgm:spPr/>
    </dgm:pt>
    <dgm:pt modelId="{D80838CA-4B5F-4759-A83E-18025D22CD8E}" type="pres">
      <dgm:prSet presAssocID="{4197E540-D10F-4BDA-84C9-B2027B240EEB}" presName="chTx" presStyleLbl="revTx" presStyleIdx="3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4" presStyleCnt="16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2" presStyleCnt="6"/>
      <dgm:spPr/>
    </dgm:pt>
    <dgm:pt modelId="{FDF47E5F-174C-4606-A5A6-ED4628A0F400}" type="pres">
      <dgm:prSet presAssocID="{0AEA99DD-79F2-454B-89E9-FC77396C9F1D}" presName="chTx" presStyleLbl="revTx" presStyleIdx="5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3A9274-6AA5-4BA7-9F0C-49F5E848C1A2}" type="pres">
      <dgm:prSet presAssocID="{0AEA99DD-79F2-454B-89E9-FC77396C9F1D}" presName="desTx" presStyleLbl="revTx" presStyleIdx="6" presStyleCnt="16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1" presStyleCnt="4"/>
      <dgm:spPr/>
    </dgm:pt>
    <dgm:pt modelId="{7D6BBD8D-95C7-4AC1-BA07-93F97F0B736B}" type="pres">
      <dgm:prSet presAssocID="{5A22019F-6F97-4DC3-963A-583D3D54A632}" presName="parTx" presStyleLbl="revTx" presStyleIdx="7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3" presStyleCnt="6"/>
      <dgm:spPr/>
    </dgm:pt>
    <dgm:pt modelId="{BCF3A686-42B8-400D-ADAB-FFC1CE9C6893}" type="pres">
      <dgm:prSet presAssocID="{0AE14328-0EE2-49D7-98C5-68FCA23BDFFA}" presName="chTx" presStyleLbl="revTx" presStyleIdx="8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9" presStyleCnt="16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12AEE8A9-8606-4ACA-B9C6-EBFCD5B517D4}" type="pres">
      <dgm:prSet presAssocID="{C8769F99-E369-40F9-A66B-435FBFB10B51}" presName="desBackupLeftNorm" presStyleCnt="0"/>
      <dgm:spPr/>
    </dgm:pt>
    <dgm:pt modelId="{03E07D22-675D-4DCE-8C8E-C77865803F67}" type="pres">
      <dgm:prSet presAssocID="{C8769F99-E369-40F9-A66B-435FBFB10B51}" presName="desComposite" presStyleCnt="0"/>
      <dgm:spPr/>
    </dgm:pt>
    <dgm:pt modelId="{1017714B-BC23-4096-8072-F0DBE0D08AD8}" type="pres">
      <dgm:prSet presAssocID="{C8769F99-E369-40F9-A66B-435FBFB10B51}" presName="desCircle" presStyleLbl="node1" presStyleIdx="4" presStyleCnt="6"/>
      <dgm:spPr/>
    </dgm:pt>
    <dgm:pt modelId="{8DC0F486-0153-4B33-9E71-88AA37936D2F}" type="pres">
      <dgm:prSet presAssocID="{C8769F99-E369-40F9-A66B-435FBFB10B51}" presName="chTx" presStyleLbl="revTx" presStyleIdx="10" presStyleCnt="16"/>
      <dgm:spPr/>
      <dgm:t>
        <a:bodyPr/>
        <a:lstStyle/>
        <a:p>
          <a:endParaRPr lang="mk-MK"/>
        </a:p>
      </dgm:t>
    </dgm:pt>
    <dgm:pt modelId="{0866DE92-E4C8-4247-996B-FAD6BC31E9E2}" type="pres">
      <dgm:prSet presAssocID="{C8769F99-E369-40F9-A66B-435FBFB10B51}" presName="desTx" presStyleLbl="revTx" presStyleIdx="11" presStyleCnt="16">
        <dgm:presLayoutVars>
          <dgm:bulletEnabled val="1"/>
        </dgm:presLayoutVars>
      </dgm:prSet>
      <dgm:spPr/>
    </dgm:pt>
    <dgm:pt modelId="{CC964CD5-4CC0-40AF-A3A8-C34AB6D120DC}" type="pres">
      <dgm:prSet presAssocID="{C8769F99-E369-40F9-A66B-435FBFB10B51}" presName="desBackupRightNorm" presStyleCnt="0"/>
      <dgm:spPr/>
    </dgm:pt>
    <dgm:pt modelId="{BC3F8492-DDA8-45AE-A64C-147423922F0B}" type="pres">
      <dgm:prSet presAssocID="{9262DE61-8718-41A1-A649-9872A9FEF87D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2" presStyleCnt="4"/>
      <dgm:spPr/>
    </dgm:pt>
    <dgm:pt modelId="{2B4BD85E-C901-45C5-8EB9-6B9FEE12A7BE}" type="pres">
      <dgm:prSet presAssocID="{7FC2D584-30A6-449E-B7CA-341F5F62FAF5}" presName="parTx" presStyleLbl="revTx" presStyleIdx="12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5" presStyleCnt="6"/>
      <dgm:spPr/>
    </dgm:pt>
    <dgm:pt modelId="{DB665163-915F-40A6-83DE-D9E80507F79D}" type="pres">
      <dgm:prSet presAssocID="{65A643D8-FAD8-427F-B77E-324519DFF77F}" presName="chTx" presStyleLbl="revTx" presStyleIdx="13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4" presStyleCnt="16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3" presStyleCnt="4"/>
      <dgm:spPr/>
    </dgm:pt>
    <dgm:pt modelId="{C21B92A9-8E32-499C-902E-F133C5092D1A}" type="pres">
      <dgm:prSet presAssocID="{1EAF32EF-2685-41DE-B527-A19EA257EFF2}" presName="parTx" presStyleLbl="revTx" presStyleIdx="15" presStyleCnt="1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15BCD617-8E8B-4E73-B90C-F9CD91122193}" type="presOf" srcId="{0AEA99DD-79F2-454B-89E9-FC77396C9F1D}" destId="{FDF47E5F-174C-4606-A5A6-ED4628A0F400}" srcOrd="0" destOrd="0" presId="urn:microsoft.com/office/officeart/2008/layout/CircleAccentTimeline"/>
    <dgm:cxn modelId="{270815E9-4A88-4DB4-9040-920BB982ABD8}" srcId="{E4EAE2BA-E6E9-47BE-90DA-7CC8F543793A}" destId="{1EAF32EF-2685-41DE-B527-A19EA257EFF2}" srcOrd="3" destOrd="0" parTransId="{180ECF10-61BF-4891-A06A-93E397C04263}" sibTransId="{C8B63689-AE32-480F-B66B-8481F7137AF6}"/>
    <dgm:cxn modelId="{7DA9F834-41DB-407E-B68A-74280CACDA58}" srcId="{5A22019F-6F97-4DC3-963A-583D3D54A632}" destId="{C8769F99-E369-40F9-A66B-435FBFB10B51}" srcOrd="1" destOrd="0" parTransId="{3C8D9FD1-9E16-47D6-8B30-743FE14DA621}" sibTransId="{9262DE61-8718-41A1-A649-9872A9FEF87D}"/>
    <dgm:cxn modelId="{4068F450-77C6-4E24-ABA0-3C472AF6221A}" type="presOf" srcId="{4197E540-D10F-4BDA-84C9-B2027B240EEB}" destId="{D80838CA-4B5F-4759-A83E-18025D22CD8E}" srcOrd="0" destOrd="0" presId="urn:microsoft.com/office/officeart/2008/layout/CircleAccentTimeline"/>
    <dgm:cxn modelId="{283F8578-61AB-4F3A-B8D5-79928B6E421A}" srcId="{E4EAE2BA-E6E9-47BE-90DA-7CC8F543793A}" destId="{7FC2D584-30A6-449E-B7CA-341F5F62FAF5}" srcOrd="2" destOrd="0" parTransId="{5B8A5422-3BF7-4359-9198-DC33B9CC121C}" sibTransId="{9BCC6C0B-54DD-42A5-A6A4-57FEEA70C7B5}"/>
    <dgm:cxn modelId="{34FF6E63-BCCF-4B48-9AD6-D42DD6B449F3}" type="presOf" srcId="{28E50F4E-A211-4387-B97C-8204D2D63C7E}" destId="{66FE321E-6221-430D-95E7-19DBF56E205F}" srcOrd="0" destOrd="0" presId="urn:microsoft.com/office/officeart/2008/layout/CircleAccentTimeline"/>
    <dgm:cxn modelId="{CB1441BA-37C6-49CF-929E-627FD80A11A3}" type="presOf" srcId="{5A22019F-6F97-4DC3-963A-583D3D54A632}" destId="{7D6BBD8D-95C7-4AC1-BA07-93F97F0B736B}" srcOrd="0" destOrd="0" presId="urn:microsoft.com/office/officeart/2008/layout/CircleAccentTimeline"/>
    <dgm:cxn modelId="{D0FC1081-F71D-466D-9AD8-ECD24BE16E33}" type="presOf" srcId="{1EAF32EF-2685-41DE-B527-A19EA257EFF2}" destId="{C21B92A9-8E32-499C-902E-F133C5092D1A}" srcOrd="0" destOrd="0" presId="urn:microsoft.com/office/officeart/2008/layout/CircleAccentTimeline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685A1A5A-9AFC-4728-96BC-89210E7F7840}" type="presOf" srcId="{A55EEC90-7719-47F7-9E51-2FD5C822ED87}" destId="{14117A05-97B9-4443-95A3-0335D55BB313}" srcOrd="0" destOrd="0" presId="urn:microsoft.com/office/officeart/2008/layout/CircleAccentTimeline"/>
    <dgm:cxn modelId="{B4E4664C-2BB7-4195-971F-F79B38F44C6E}" srcId="{28E50F4E-A211-4387-B97C-8204D2D63C7E}" destId="{0AEA99DD-79F2-454B-89E9-FC77396C9F1D}" srcOrd="2" destOrd="0" parTransId="{A2D73402-9AD4-47A3-93FB-B3C18E3B4F0C}" sibTransId="{602E552B-1247-4A9C-B655-B1B1185966C0}"/>
    <dgm:cxn modelId="{9764E56B-9AF8-4830-B7CD-DC945EE7ADBE}" type="presOf" srcId="{65A643D8-FAD8-427F-B77E-324519DFF77F}" destId="{DB665163-915F-40A6-83DE-D9E80507F79D}" srcOrd="0" destOrd="0" presId="urn:microsoft.com/office/officeart/2008/layout/CircleAccentTimeline"/>
    <dgm:cxn modelId="{6F333D23-0D02-4DD4-AD13-C4CDC92C5759}" type="presOf" srcId="{7FC2D584-30A6-449E-B7CA-341F5F62FAF5}" destId="{2B4BD85E-C901-45C5-8EB9-6B9FEE12A7BE}" srcOrd="0" destOrd="0" presId="urn:microsoft.com/office/officeart/2008/layout/CircleAccentTimeline"/>
    <dgm:cxn modelId="{4F670A1A-12F2-4DF7-BD73-F56E50778E7B}" srcId="{28E50F4E-A211-4387-B97C-8204D2D63C7E}" destId="{A55EEC90-7719-47F7-9E51-2FD5C822ED87}" srcOrd="0" destOrd="0" parTransId="{E3901781-F0CA-49FA-9C88-96B63FB5D622}" sibTransId="{D6A80EDC-6D7F-4B0A-AA31-3C4C90D93E6A}"/>
    <dgm:cxn modelId="{7C6902CC-EB0C-4707-AA3A-3BBEF70BDFE3}" type="presOf" srcId="{E4EAE2BA-E6E9-47BE-90DA-7CC8F543793A}" destId="{C666E99A-EA2A-4513-B163-536A725EC1D4}" srcOrd="0" destOrd="0" presId="urn:microsoft.com/office/officeart/2008/layout/CircleAccentTimeline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3E5D02F3-26EE-4451-ACFF-113500FBA9FC}" type="presOf" srcId="{C8769F99-E369-40F9-A66B-435FBFB10B51}" destId="{8DC0F486-0153-4B33-9E71-88AA37936D2F}" srcOrd="0" destOrd="0" presId="urn:microsoft.com/office/officeart/2008/layout/CircleAccentTimeline"/>
    <dgm:cxn modelId="{037D1ED7-9660-475E-907C-F4AD249CA9F1}" srcId="{28E50F4E-A211-4387-B97C-8204D2D63C7E}" destId="{4197E540-D10F-4BDA-84C9-B2027B240EEB}" srcOrd="1" destOrd="0" parTransId="{78BB0D03-C1B0-4614-BB63-23D6CFFED62B}" sibTransId="{6EE9F422-00AE-4222-BD4F-062656D802FD}"/>
    <dgm:cxn modelId="{39302D31-72D9-4EBB-8D57-9A6F2662FA8B}" type="presOf" srcId="{0AE14328-0EE2-49D7-98C5-68FCA23BDFFA}" destId="{BCF3A686-42B8-400D-ADAB-FFC1CE9C6893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8867BF96-A57B-430B-9498-2F0AE4D78517}" type="presParOf" srcId="{C666E99A-EA2A-4513-B163-536A725EC1D4}" destId="{E2E3C590-7FC4-4000-9B21-30C11C32C517}" srcOrd="0" destOrd="0" presId="urn:microsoft.com/office/officeart/2008/layout/CircleAccentTimeline"/>
    <dgm:cxn modelId="{9026D48F-F7C6-419D-95D0-10FBFEFE1FBC}" type="presParOf" srcId="{E2E3C590-7FC4-4000-9B21-30C11C32C517}" destId="{28017CDB-A29D-4E6F-AB4C-798EBE6DA64D}" srcOrd="0" destOrd="0" presId="urn:microsoft.com/office/officeart/2008/layout/CircleAccentTimeline"/>
    <dgm:cxn modelId="{CE536BCC-23EF-4B63-8FA8-27BD5C96997F}" type="presParOf" srcId="{E2E3C590-7FC4-4000-9B21-30C11C32C517}" destId="{66FE321E-6221-430D-95E7-19DBF56E205F}" srcOrd="1" destOrd="0" presId="urn:microsoft.com/office/officeart/2008/layout/CircleAccentTimeline"/>
    <dgm:cxn modelId="{8EB268C6-21E3-4467-AA1E-33D9815BDEB7}" type="presParOf" srcId="{E2E3C590-7FC4-4000-9B21-30C11C32C517}" destId="{1BA0E56F-434D-4EE4-89C5-185FC0CE6AAD}" srcOrd="2" destOrd="0" presId="urn:microsoft.com/office/officeart/2008/layout/CircleAccentTimeline"/>
    <dgm:cxn modelId="{06810C1F-E665-41C5-A582-5E33D8A40EF1}" type="presParOf" srcId="{C666E99A-EA2A-4513-B163-536A725EC1D4}" destId="{EAEC0C39-E95A-4854-99AC-F1FAA31657FA}" srcOrd="1" destOrd="0" presId="urn:microsoft.com/office/officeart/2008/layout/CircleAccentTimeline"/>
    <dgm:cxn modelId="{2C53E3D3-03FF-4FD1-8503-2B0EE65D1717}" type="presParOf" srcId="{C666E99A-EA2A-4513-B163-536A725EC1D4}" destId="{5744958A-2933-4B47-B6EB-7D7C8BFCEF84}" srcOrd="2" destOrd="0" presId="urn:microsoft.com/office/officeart/2008/layout/CircleAccentTimeline"/>
    <dgm:cxn modelId="{1103E136-06E9-4969-BCD5-8D7B419B84AA}" type="presParOf" srcId="{C666E99A-EA2A-4513-B163-536A725EC1D4}" destId="{D3D7518F-8ADA-4AF0-B9C1-409CFFBB0A6D}" srcOrd="3" destOrd="0" presId="urn:microsoft.com/office/officeart/2008/layout/CircleAccentTimeline"/>
    <dgm:cxn modelId="{C49C4323-071F-4FBB-902C-3F9A9156CB21}" type="presParOf" srcId="{C666E99A-EA2A-4513-B163-536A725EC1D4}" destId="{15ECC5F6-9F67-4292-905A-7B06218299C6}" srcOrd="4" destOrd="0" presId="urn:microsoft.com/office/officeart/2008/layout/CircleAccentTimeline"/>
    <dgm:cxn modelId="{3DA5A1B0-6A66-4D62-9AF4-8DD159791C41}" type="presParOf" srcId="{15ECC5F6-9F67-4292-905A-7B06218299C6}" destId="{875858CC-A95C-4943-9016-079756D65FC9}" srcOrd="0" destOrd="0" presId="urn:microsoft.com/office/officeart/2008/layout/CircleAccentTimeline"/>
    <dgm:cxn modelId="{22B90068-3AE9-46B3-B40E-C84B165E137A}" type="presParOf" srcId="{15ECC5F6-9F67-4292-905A-7B06218299C6}" destId="{14117A05-97B9-4443-95A3-0335D55BB313}" srcOrd="1" destOrd="0" presId="urn:microsoft.com/office/officeart/2008/layout/CircleAccentTimeline"/>
    <dgm:cxn modelId="{DF40BC96-2BB8-4DF7-8E3A-27FA92725607}" type="presParOf" srcId="{15ECC5F6-9F67-4292-905A-7B06218299C6}" destId="{B28B88A3-530B-4D51-B8F5-8FE6C5731171}" srcOrd="2" destOrd="0" presId="urn:microsoft.com/office/officeart/2008/layout/CircleAccentTimeline"/>
    <dgm:cxn modelId="{996062BD-07F0-48FF-85C5-A38741D30F2D}" type="presParOf" srcId="{C666E99A-EA2A-4513-B163-536A725EC1D4}" destId="{7F40E482-CF71-4835-ACCB-F3223DAFAD69}" srcOrd="5" destOrd="0" presId="urn:microsoft.com/office/officeart/2008/layout/CircleAccentTimeline"/>
    <dgm:cxn modelId="{D0F4D5F0-A964-43B4-80CA-5A7846D43C00}" type="presParOf" srcId="{C666E99A-EA2A-4513-B163-536A725EC1D4}" destId="{9406637E-C6BC-438D-ABDF-436FB42DE058}" srcOrd="6" destOrd="0" presId="urn:microsoft.com/office/officeart/2008/layout/CircleAccentTimeline"/>
    <dgm:cxn modelId="{9D3A1A15-4BD8-4206-9090-E1F482D2C28F}" type="presParOf" srcId="{C666E99A-EA2A-4513-B163-536A725EC1D4}" destId="{CCD12751-D9E3-4387-BBF9-8F2AF6D49D1B}" srcOrd="7" destOrd="0" presId="urn:microsoft.com/office/officeart/2008/layout/CircleAccentTimeline"/>
    <dgm:cxn modelId="{59488324-0A02-4700-90F4-6D921236980A}" type="presParOf" srcId="{C666E99A-EA2A-4513-B163-536A725EC1D4}" destId="{B394CEEB-24B6-4BA8-A206-1534BEDAD694}" srcOrd="8" destOrd="0" presId="urn:microsoft.com/office/officeart/2008/layout/CircleAccentTimeline"/>
    <dgm:cxn modelId="{4C49AD71-1678-4B7B-B75B-9AF2DCF9A5A4}" type="presParOf" srcId="{B394CEEB-24B6-4BA8-A206-1534BEDAD694}" destId="{51C5ACA6-33FD-4668-B3B1-157C98F240BE}" srcOrd="0" destOrd="0" presId="urn:microsoft.com/office/officeart/2008/layout/CircleAccentTimeline"/>
    <dgm:cxn modelId="{F18636CE-AEB2-4F55-B4A7-CD0C2C8CA446}" type="presParOf" srcId="{B394CEEB-24B6-4BA8-A206-1534BEDAD694}" destId="{D80838CA-4B5F-4759-A83E-18025D22CD8E}" srcOrd="1" destOrd="0" presId="urn:microsoft.com/office/officeart/2008/layout/CircleAccentTimeline"/>
    <dgm:cxn modelId="{920CE18D-F846-408E-8947-C0B4F3FCB9BE}" type="presParOf" srcId="{B394CEEB-24B6-4BA8-A206-1534BEDAD694}" destId="{47163255-F5AC-461E-9A86-3B86DCAB719C}" srcOrd="2" destOrd="0" presId="urn:microsoft.com/office/officeart/2008/layout/CircleAccentTimeline"/>
    <dgm:cxn modelId="{E96B2408-7930-4CBE-990F-D74C84C62D48}" type="presParOf" srcId="{C666E99A-EA2A-4513-B163-536A725EC1D4}" destId="{88A42219-4A4E-4479-8CC6-055AA19695B3}" srcOrd="9" destOrd="0" presId="urn:microsoft.com/office/officeart/2008/layout/CircleAccentTimeline"/>
    <dgm:cxn modelId="{80593FF5-FCF0-4D00-B266-BF23831863DE}" type="presParOf" srcId="{C666E99A-EA2A-4513-B163-536A725EC1D4}" destId="{B7BAD771-7165-4F0A-8CDC-9C674DDAC5A6}" srcOrd="10" destOrd="0" presId="urn:microsoft.com/office/officeart/2008/layout/CircleAccentTimeline"/>
    <dgm:cxn modelId="{BB5BE39F-C2CE-40B8-A46E-185A0868AC53}" type="presParOf" srcId="{C666E99A-EA2A-4513-B163-536A725EC1D4}" destId="{02DBAD80-0D72-42CC-B864-98974252703D}" srcOrd="11" destOrd="0" presId="urn:microsoft.com/office/officeart/2008/layout/CircleAccentTimeline"/>
    <dgm:cxn modelId="{01783620-CAC0-441B-B7EE-9D7F5C0581D6}" type="presParOf" srcId="{C666E99A-EA2A-4513-B163-536A725EC1D4}" destId="{4FBFD1CE-5323-445E-AADD-EF55B1C740B1}" srcOrd="12" destOrd="0" presId="urn:microsoft.com/office/officeart/2008/layout/CircleAccentTimeline"/>
    <dgm:cxn modelId="{0893792A-2932-432C-9FCC-44F95A5978F0}" type="presParOf" srcId="{4FBFD1CE-5323-445E-AADD-EF55B1C740B1}" destId="{5A8C3FAB-CD74-4F8F-AD16-04074F9041BF}" srcOrd="0" destOrd="0" presId="urn:microsoft.com/office/officeart/2008/layout/CircleAccentTimeline"/>
    <dgm:cxn modelId="{5E6285AC-8ADB-4143-B90D-EA294DBE4FAA}" type="presParOf" srcId="{4FBFD1CE-5323-445E-AADD-EF55B1C740B1}" destId="{FDF47E5F-174C-4606-A5A6-ED4628A0F400}" srcOrd="1" destOrd="0" presId="urn:microsoft.com/office/officeart/2008/layout/CircleAccentTimeline"/>
    <dgm:cxn modelId="{DD91427D-98D8-40BA-A999-204A5C8F24F9}" type="presParOf" srcId="{4FBFD1CE-5323-445E-AADD-EF55B1C740B1}" destId="{703A9274-6AA5-4BA7-9F0C-49F5E848C1A2}" srcOrd="2" destOrd="0" presId="urn:microsoft.com/office/officeart/2008/layout/CircleAccentTimeline"/>
    <dgm:cxn modelId="{484DF658-EE21-480E-B064-B30428FD0540}" type="presParOf" srcId="{C666E99A-EA2A-4513-B163-536A725EC1D4}" destId="{5285B23C-3CF9-42E9-8D77-077E19872D98}" srcOrd="13" destOrd="0" presId="urn:microsoft.com/office/officeart/2008/layout/CircleAccentTimeline"/>
    <dgm:cxn modelId="{EF8B40C7-96D2-4E79-AA59-DAD9602A564D}" type="presParOf" srcId="{C666E99A-EA2A-4513-B163-536A725EC1D4}" destId="{6876C169-0105-4B0F-8AF0-8569EB893E0E}" srcOrd="14" destOrd="0" presId="urn:microsoft.com/office/officeart/2008/layout/CircleAccentTimeline"/>
    <dgm:cxn modelId="{A6FA5B24-2993-448E-91DE-4D4E0DC0CE63}" type="presParOf" srcId="{C666E99A-EA2A-4513-B163-536A725EC1D4}" destId="{C15A6055-885F-4223-8889-DE40F9C71E47}" srcOrd="15" destOrd="0" presId="urn:microsoft.com/office/officeart/2008/layout/CircleAccentTimeline"/>
    <dgm:cxn modelId="{8CCF46DE-DB98-41D5-B6FD-868E0D92ACB5}" type="presParOf" srcId="{C15A6055-885F-4223-8889-DE40F9C71E47}" destId="{9125244F-CAD2-40B8-B03E-EE53F57528C6}" srcOrd="0" destOrd="0" presId="urn:microsoft.com/office/officeart/2008/layout/CircleAccentTimeline"/>
    <dgm:cxn modelId="{7D772BD7-2E8E-4BCA-B3E5-2758A1BBE97C}" type="presParOf" srcId="{C15A6055-885F-4223-8889-DE40F9C71E47}" destId="{7D6BBD8D-95C7-4AC1-BA07-93F97F0B736B}" srcOrd="1" destOrd="0" presId="urn:microsoft.com/office/officeart/2008/layout/CircleAccentTimeline"/>
    <dgm:cxn modelId="{1EB6A8CC-07F9-43C0-8A25-775AFF92D005}" type="presParOf" srcId="{C15A6055-885F-4223-8889-DE40F9C71E47}" destId="{5AE3A114-82A7-404F-9E4B-DAE75E8E67F0}" srcOrd="2" destOrd="0" presId="urn:microsoft.com/office/officeart/2008/layout/CircleAccentTimeline"/>
    <dgm:cxn modelId="{5984D6E3-F637-49EB-9518-7E549A738C73}" type="presParOf" srcId="{C666E99A-EA2A-4513-B163-536A725EC1D4}" destId="{618FA1BC-D374-4EBB-922E-5A921DD9E5E1}" srcOrd="16" destOrd="0" presId="urn:microsoft.com/office/officeart/2008/layout/CircleAccentTimeline"/>
    <dgm:cxn modelId="{540DCE66-498E-45AE-AEA8-5ABDB99CC6D5}" type="presParOf" srcId="{C666E99A-EA2A-4513-B163-536A725EC1D4}" destId="{8ADF5B02-C638-4F58-9A6C-30C09AC73306}" srcOrd="17" destOrd="0" presId="urn:microsoft.com/office/officeart/2008/layout/CircleAccentTimeline"/>
    <dgm:cxn modelId="{DE44B35F-4612-40A2-8A13-E3DDD0966ABF}" type="presParOf" srcId="{C666E99A-EA2A-4513-B163-536A725EC1D4}" destId="{02FA4610-B442-40C7-9DF1-5F9F97BE02EF}" srcOrd="18" destOrd="0" presId="urn:microsoft.com/office/officeart/2008/layout/CircleAccentTimeline"/>
    <dgm:cxn modelId="{56941BE6-E4F9-41AA-84F2-656C61946884}" type="presParOf" srcId="{C666E99A-EA2A-4513-B163-536A725EC1D4}" destId="{4FA3D958-E36A-4F8D-B2D9-8F7D4695CA93}" srcOrd="19" destOrd="0" presId="urn:microsoft.com/office/officeart/2008/layout/CircleAccentTimeline"/>
    <dgm:cxn modelId="{AD277E13-878C-43E6-B2B5-DB10A7F2DF12}" type="presParOf" srcId="{4FA3D958-E36A-4F8D-B2D9-8F7D4695CA93}" destId="{49AD36DC-D62B-4D81-B989-C0C6E821265F}" srcOrd="0" destOrd="0" presId="urn:microsoft.com/office/officeart/2008/layout/CircleAccentTimeline"/>
    <dgm:cxn modelId="{AB11FC30-8CAB-4256-915B-D67E56AE1AA9}" type="presParOf" srcId="{4FA3D958-E36A-4F8D-B2D9-8F7D4695CA93}" destId="{BCF3A686-42B8-400D-ADAB-FFC1CE9C6893}" srcOrd="1" destOrd="0" presId="urn:microsoft.com/office/officeart/2008/layout/CircleAccentTimeline"/>
    <dgm:cxn modelId="{842C8560-8A60-4F5B-904E-7C965C2BED97}" type="presParOf" srcId="{4FA3D958-E36A-4F8D-B2D9-8F7D4695CA93}" destId="{C5E960F3-64F7-451A-9F71-5CC76AE5F505}" srcOrd="2" destOrd="0" presId="urn:microsoft.com/office/officeart/2008/layout/CircleAccentTimeline"/>
    <dgm:cxn modelId="{63FEB94E-A51F-4FDE-811C-EE39516EF54A}" type="presParOf" srcId="{C666E99A-EA2A-4513-B163-536A725EC1D4}" destId="{B3721555-6618-4C3A-BD1F-E92CFD9683AB}" srcOrd="20" destOrd="0" presId="urn:microsoft.com/office/officeart/2008/layout/CircleAccentTimeline"/>
    <dgm:cxn modelId="{3135ED56-B01B-43A2-A32A-8AFA15207EC6}" type="presParOf" srcId="{C666E99A-EA2A-4513-B163-536A725EC1D4}" destId="{5AE349D2-CEB4-4AC6-AE04-44A62924D7CF}" srcOrd="21" destOrd="0" presId="urn:microsoft.com/office/officeart/2008/layout/CircleAccentTimeline"/>
    <dgm:cxn modelId="{19A41D4B-636F-4DBA-BF07-78BDEB9489F6}" type="presParOf" srcId="{C666E99A-EA2A-4513-B163-536A725EC1D4}" destId="{12AEE8A9-8606-4ACA-B9C6-EBFCD5B517D4}" srcOrd="22" destOrd="0" presId="urn:microsoft.com/office/officeart/2008/layout/CircleAccentTimeline"/>
    <dgm:cxn modelId="{0E03FF64-AC54-4DB6-8F83-FEADDD75AA05}" type="presParOf" srcId="{C666E99A-EA2A-4513-B163-536A725EC1D4}" destId="{03E07D22-675D-4DCE-8C8E-C77865803F67}" srcOrd="23" destOrd="0" presId="urn:microsoft.com/office/officeart/2008/layout/CircleAccentTimeline"/>
    <dgm:cxn modelId="{E35B18E4-802A-4120-865A-23D53EC9B86A}" type="presParOf" srcId="{03E07D22-675D-4DCE-8C8E-C77865803F67}" destId="{1017714B-BC23-4096-8072-F0DBE0D08AD8}" srcOrd="0" destOrd="0" presId="urn:microsoft.com/office/officeart/2008/layout/CircleAccentTimeline"/>
    <dgm:cxn modelId="{82B74CAB-B065-42DC-8F0B-431A05F15B87}" type="presParOf" srcId="{03E07D22-675D-4DCE-8C8E-C77865803F67}" destId="{8DC0F486-0153-4B33-9E71-88AA37936D2F}" srcOrd="1" destOrd="0" presId="urn:microsoft.com/office/officeart/2008/layout/CircleAccentTimeline"/>
    <dgm:cxn modelId="{CCF8BC83-DD70-44AE-8513-ED86292CE685}" type="presParOf" srcId="{03E07D22-675D-4DCE-8C8E-C77865803F67}" destId="{0866DE92-E4C8-4247-996B-FAD6BC31E9E2}" srcOrd="2" destOrd="0" presId="urn:microsoft.com/office/officeart/2008/layout/CircleAccentTimeline"/>
    <dgm:cxn modelId="{0ECA40FA-9CF5-44BC-AF8A-4DA650F29BEB}" type="presParOf" srcId="{C666E99A-EA2A-4513-B163-536A725EC1D4}" destId="{CC964CD5-4CC0-40AF-A3A8-C34AB6D120DC}" srcOrd="24" destOrd="0" presId="urn:microsoft.com/office/officeart/2008/layout/CircleAccentTimeline"/>
    <dgm:cxn modelId="{C0AA9750-6FC6-4E2B-8200-55847EBBD46C}" type="presParOf" srcId="{C666E99A-EA2A-4513-B163-536A725EC1D4}" destId="{BC3F8492-DDA8-45AE-A64C-147423922F0B}" srcOrd="25" destOrd="0" presId="urn:microsoft.com/office/officeart/2008/layout/CircleAccentTimeline"/>
    <dgm:cxn modelId="{595E29D7-6FEB-4211-BB2C-1098B0AB9B00}" type="presParOf" srcId="{C666E99A-EA2A-4513-B163-536A725EC1D4}" destId="{98C1E74A-8C95-49B9-99D3-43E036DDBE09}" srcOrd="26" destOrd="0" presId="urn:microsoft.com/office/officeart/2008/layout/CircleAccentTimeline"/>
    <dgm:cxn modelId="{467AE86D-7D7E-4997-83B6-10AEBD8403CA}" type="presParOf" srcId="{98C1E74A-8C95-49B9-99D3-43E036DDBE09}" destId="{625298DF-66F0-44EC-B355-04318A84B0F2}" srcOrd="0" destOrd="0" presId="urn:microsoft.com/office/officeart/2008/layout/CircleAccentTimeline"/>
    <dgm:cxn modelId="{9FA7193E-8BB1-4CE7-97F8-DC27816A8002}" type="presParOf" srcId="{98C1E74A-8C95-49B9-99D3-43E036DDBE09}" destId="{2B4BD85E-C901-45C5-8EB9-6B9FEE12A7BE}" srcOrd="1" destOrd="0" presId="urn:microsoft.com/office/officeart/2008/layout/CircleAccentTimeline"/>
    <dgm:cxn modelId="{8E746252-D2BB-41B8-8A50-9B39B0295104}" type="presParOf" srcId="{98C1E74A-8C95-49B9-99D3-43E036DDBE09}" destId="{761EFD8F-410E-414C-A480-BA932E71A143}" srcOrd="2" destOrd="0" presId="urn:microsoft.com/office/officeart/2008/layout/CircleAccentTimeline"/>
    <dgm:cxn modelId="{CB32792A-F2EC-4CFD-B49A-92FB3D94D349}" type="presParOf" srcId="{C666E99A-EA2A-4513-B163-536A725EC1D4}" destId="{B82C08B3-DB74-4E36-B2E9-76F2AEEFB24B}" srcOrd="27" destOrd="0" presId="urn:microsoft.com/office/officeart/2008/layout/CircleAccentTimeline"/>
    <dgm:cxn modelId="{B0795651-3CD2-4ABA-980F-1A296D11EACC}" type="presParOf" srcId="{C666E99A-EA2A-4513-B163-536A725EC1D4}" destId="{E0DB4E77-87D5-45B6-AD70-2CE9930ABB87}" srcOrd="28" destOrd="0" presId="urn:microsoft.com/office/officeart/2008/layout/CircleAccentTimeline"/>
    <dgm:cxn modelId="{2D10DFE7-33ED-4FC2-A53E-96AAE377B0C5}" type="presParOf" srcId="{C666E99A-EA2A-4513-B163-536A725EC1D4}" destId="{050B9D53-6469-4729-A9BE-E42DCEA4252C}" srcOrd="29" destOrd="0" presId="urn:microsoft.com/office/officeart/2008/layout/CircleAccentTimeline"/>
    <dgm:cxn modelId="{F257D5B9-426C-4B76-8EE4-D958C4737AEF}" type="presParOf" srcId="{C666E99A-EA2A-4513-B163-536A725EC1D4}" destId="{A169135A-8620-4269-A500-0BFE5F166735}" srcOrd="30" destOrd="0" presId="urn:microsoft.com/office/officeart/2008/layout/CircleAccentTimeline"/>
    <dgm:cxn modelId="{9070B4CB-C1BA-40D6-AC88-78523AD4E8B0}" type="presParOf" srcId="{A169135A-8620-4269-A500-0BFE5F166735}" destId="{DF89BFF2-B2D4-4325-85A2-579AFC2E967F}" srcOrd="0" destOrd="0" presId="urn:microsoft.com/office/officeart/2008/layout/CircleAccentTimeline"/>
    <dgm:cxn modelId="{BFE6D6A6-59E9-4A59-BA17-AD278AD380F0}" type="presParOf" srcId="{A169135A-8620-4269-A500-0BFE5F166735}" destId="{DB665163-915F-40A6-83DE-D9E80507F79D}" srcOrd="1" destOrd="0" presId="urn:microsoft.com/office/officeart/2008/layout/CircleAccentTimeline"/>
    <dgm:cxn modelId="{BC59A24E-2FBF-4037-913D-8E91B0268B49}" type="presParOf" srcId="{A169135A-8620-4269-A500-0BFE5F166735}" destId="{B929AC72-0696-4EEE-AFB6-7E192A81CD7E}" srcOrd="2" destOrd="0" presId="urn:microsoft.com/office/officeart/2008/layout/CircleAccentTimeline"/>
    <dgm:cxn modelId="{5B109473-C15D-4C0C-8314-1B494501EF4E}" type="presParOf" srcId="{C666E99A-EA2A-4513-B163-536A725EC1D4}" destId="{4C54F472-8EC0-43AD-AD8B-7B532BC9203C}" srcOrd="31" destOrd="0" presId="urn:microsoft.com/office/officeart/2008/layout/CircleAccentTimeline"/>
    <dgm:cxn modelId="{465D50CC-8FBB-40A4-8204-1D099921410E}" type="presParOf" srcId="{C666E99A-EA2A-4513-B163-536A725EC1D4}" destId="{A5C2DB3F-F2F5-4831-9AD1-C5C2EEE15AC9}" srcOrd="32" destOrd="0" presId="urn:microsoft.com/office/officeart/2008/layout/CircleAccentTimeline"/>
    <dgm:cxn modelId="{DE500B88-B2A2-42BB-A7A7-F6ADCC2648E8}" type="presParOf" srcId="{C666E99A-EA2A-4513-B163-536A725EC1D4}" destId="{4EF7231C-C9F1-4F91-8D1C-C63638405F91}" srcOrd="33" destOrd="0" presId="urn:microsoft.com/office/officeart/2008/layout/CircleAccentTimeline"/>
    <dgm:cxn modelId="{22E9A5F0-5940-4412-9C7C-CDE471254968}" type="presParOf" srcId="{4EF7231C-C9F1-4F91-8D1C-C63638405F91}" destId="{4AF980F5-1CFE-4F1C-8701-2120CCF8F1AB}" srcOrd="0" destOrd="0" presId="urn:microsoft.com/office/officeart/2008/layout/CircleAccentTimeline"/>
    <dgm:cxn modelId="{0BA25ECB-06CC-40A3-826C-016E8EBB7FB6}" type="presParOf" srcId="{4EF7231C-C9F1-4F91-8D1C-C63638405F91}" destId="{C21B92A9-8E32-499C-902E-F133C5092D1A}" srcOrd="1" destOrd="0" presId="urn:microsoft.com/office/officeart/2008/layout/CircleAccentTimeline"/>
    <dgm:cxn modelId="{65DB4B3B-DB69-441D-A671-CEA3E7DD4F07}" type="presParOf" srcId="{4EF7231C-C9F1-4F91-8D1C-C63638405F91}" destId="{1092A734-3D43-4CCE-BAAB-D03B6FB8C520}" srcOrd="2" destOrd="0" presId="urn:microsoft.com/office/officeart/2008/layout/CircleAccentTimeline"/>
    <dgm:cxn modelId="{A4AB9447-B15A-4484-98A0-56A799BE9314}" type="presParOf" srcId="{C666E99A-EA2A-4513-B163-536A725EC1D4}" destId="{8D515D9C-EF43-47B9-AC9A-09A87EDF6F3D}" srcOrd="34" destOrd="0" presId="urn:microsoft.com/office/officeart/2008/layout/CircleAccentTimeline"/>
    <dgm:cxn modelId="{380FA0F5-4C6C-42D4-BB08-C74CCE0F8AD8}" type="presParOf" srcId="{C666E99A-EA2A-4513-B163-536A725EC1D4}" destId="{FAD7D391-55A1-4EEA-A99A-64E1406DFE67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1991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Green Team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1994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err="1" smtClean="0">
              <a:latin typeface="Calibri"/>
              <a:ea typeface="+mn-ea"/>
              <a:cs typeface="+mn-cs"/>
            </a:rPr>
            <a:t>HotJava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1995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1996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Oak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C8769F99-E369-40F9-A66B-435FBFB10B51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Applets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C8D9FD1-9E16-47D6-8B30-743FE14DA621}" type="parTrans" cxnId="{7DA9F834-41DB-407E-B68A-74280CACDA58}">
      <dgm:prSet/>
      <dgm:spPr/>
      <dgm:t>
        <a:bodyPr/>
        <a:lstStyle/>
        <a:p>
          <a:endParaRPr lang="mk-MK"/>
        </a:p>
      </dgm:t>
    </dgm:pt>
    <dgm:pt modelId="{9262DE61-8718-41A1-A649-9872A9FEF87D}" type="sibTrans" cxnId="{7DA9F834-41DB-407E-B68A-74280CACDA58}">
      <dgm:prSet/>
      <dgm:spPr/>
      <dgm:t>
        <a:bodyPr/>
        <a:lstStyle/>
        <a:p>
          <a:endParaRPr lang="mk-MK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1992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Star 7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5"/>
      <dgm:spPr/>
    </dgm:pt>
    <dgm:pt modelId="{66FE321E-6221-430D-95E7-19DBF56E205F}" type="pres">
      <dgm:prSet presAssocID="{28E50F4E-A211-4387-B97C-8204D2D63C7E}" presName="parTx" presStyleLbl="revTx" presStyleIdx="0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6"/>
      <dgm:spPr/>
    </dgm:pt>
    <dgm:pt modelId="{D80838CA-4B5F-4759-A83E-18025D22CD8E}" type="pres">
      <dgm:prSet presAssocID="{4197E540-D10F-4BDA-84C9-B2027B240EEB}" presName="chTx" presStyleLbl="revTx" presStyleIdx="1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7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1" presStyleCnt="6"/>
      <dgm:spPr/>
    </dgm:pt>
    <dgm:pt modelId="{FDF47E5F-174C-4606-A5A6-ED4628A0F400}" type="pres">
      <dgm:prSet presAssocID="{0AEA99DD-79F2-454B-89E9-FC77396C9F1D}" presName="chTx" presStyleLbl="revTx" presStyleIdx="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3A9274-6AA5-4BA7-9F0C-49F5E848C1A2}" type="pres">
      <dgm:prSet presAssocID="{0AEA99DD-79F2-454B-89E9-FC77396C9F1D}" presName="desTx" presStyleLbl="revTx" presStyleIdx="4" presStyleCnt="17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5"/>
      <dgm:spPr/>
    </dgm:pt>
    <dgm:pt modelId="{3123D80D-88BD-48F2-95B4-64E3ECB603A4}" type="pres">
      <dgm:prSet presAssocID="{023615BF-584F-4D59-BD6A-397FDF2FB3EB}" presName="parTx" presStyleLbl="revTx" presStyleIdx="5" presStyleCnt="17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2" presStyleCnt="6"/>
      <dgm:spPr/>
    </dgm:pt>
    <dgm:pt modelId="{B8907DCD-404C-4929-9832-3D8FB2605D8F}" type="pres">
      <dgm:prSet presAssocID="{3EE0D05E-6A0C-4CD0-B5CA-1A305EAC2630}" presName="chTx" presStyleLbl="revTx" presStyleIdx="6" presStyleCnt="17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7" presStyleCnt="17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5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7D6BBD8D-95C7-4AC1-BA07-93F97F0B736B}" type="pres">
      <dgm:prSet presAssocID="{5A22019F-6F97-4DC3-963A-583D3D54A632}" presName="parTx" presStyleLbl="revTx" presStyleIdx="8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3" presStyleCnt="6"/>
      <dgm:spPr/>
    </dgm:pt>
    <dgm:pt modelId="{BCF3A686-42B8-400D-ADAB-FFC1CE9C6893}" type="pres">
      <dgm:prSet presAssocID="{0AE14328-0EE2-49D7-98C5-68FCA23BDFFA}" presName="chTx" presStyleLbl="revTx" presStyleIdx="9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10" presStyleCnt="17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12AEE8A9-8606-4ACA-B9C6-EBFCD5B517D4}" type="pres">
      <dgm:prSet presAssocID="{C8769F99-E369-40F9-A66B-435FBFB10B51}" presName="desBackupLeftNorm" presStyleCnt="0"/>
      <dgm:spPr/>
    </dgm:pt>
    <dgm:pt modelId="{03E07D22-675D-4DCE-8C8E-C77865803F67}" type="pres">
      <dgm:prSet presAssocID="{C8769F99-E369-40F9-A66B-435FBFB10B51}" presName="desComposite" presStyleCnt="0"/>
      <dgm:spPr/>
    </dgm:pt>
    <dgm:pt modelId="{1017714B-BC23-4096-8072-F0DBE0D08AD8}" type="pres">
      <dgm:prSet presAssocID="{C8769F99-E369-40F9-A66B-435FBFB10B51}" presName="desCircle" presStyleLbl="node1" presStyleIdx="4" presStyleCnt="6"/>
      <dgm:spPr/>
    </dgm:pt>
    <dgm:pt modelId="{8DC0F486-0153-4B33-9E71-88AA37936D2F}" type="pres">
      <dgm:prSet presAssocID="{C8769F99-E369-40F9-A66B-435FBFB10B51}" presName="chTx" presStyleLbl="revTx" presStyleIdx="11" presStyleCnt="17"/>
      <dgm:spPr/>
      <dgm:t>
        <a:bodyPr/>
        <a:lstStyle/>
        <a:p>
          <a:endParaRPr lang="mk-MK"/>
        </a:p>
      </dgm:t>
    </dgm:pt>
    <dgm:pt modelId="{0866DE92-E4C8-4247-996B-FAD6BC31E9E2}" type="pres">
      <dgm:prSet presAssocID="{C8769F99-E369-40F9-A66B-435FBFB10B51}" presName="desTx" presStyleLbl="revTx" presStyleIdx="12" presStyleCnt="17">
        <dgm:presLayoutVars>
          <dgm:bulletEnabled val="1"/>
        </dgm:presLayoutVars>
      </dgm:prSet>
      <dgm:spPr/>
    </dgm:pt>
    <dgm:pt modelId="{CC964CD5-4CC0-40AF-A3A8-C34AB6D120DC}" type="pres">
      <dgm:prSet presAssocID="{C8769F99-E369-40F9-A66B-435FBFB10B51}" presName="desBackupRightNorm" presStyleCnt="0"/>
      <dgm:spPr/>
    </dgm:pt>
    <dgm:pt modelId="{BC3F8492-DDA8-45AE-A64C-147423922F0B}" type="pres">
      <dgm:prSet presAssocID="{9262DE61-8718-41A1-A649-9872A9FEF87D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3" presStyleCnt="5"/>
      <dgm:spPr/>
    </dgm:pt>
    <dgm:pt modelId="{2B4BD85E-C901-45C5-8EB9-6B9FEE12A7BE}" type="pres">
      <dgm:prSet presAssocID="{7FC2D584-30A6-449E-B7CA-341F5F62FAF5}" presName="parTx" presStyleLbl="revTx" presStyleIdx="1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5" presStyleCnt="6"/>
      <dgm:spPr/>
    </dgm:pt>
    <dgm:pt modelId="{DB665163-915F-40A6-83DE-D9E80507F79D}" type="pres">
      <dgm:prSet presAssocID="{65A643D8-FAD8-427F-B77E-324519DFF77F}" presName="chTx" presStyleLbl="revTx" presStyleIdx="14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5" presStyleCnt="17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4" presStyleCnt="5"/>
      <dgm:spPr/>
    </dgm:pt>
    <dgm:pt modelId="{C21B92A9-8E32-499C-902E-F133C5092D1A}" type="pres">
      <dgm:prSet presAssocID="{1EAF32EF-2685-41DE-B527-A19EA257EFF2}" presName="parTx" presStyleLbl="revTx" presStyleIdx="16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0F1FB049-32D4-4082-998D-895F394AC633}" type="presOf" srcId="{C8769F99-E369-40F9-A66B-435FBFB10B51}" destId="{8DC0F486-0153-4B33-9E71-88AA37936D2F}" srcOrd="0" destOrd="0" presId="urn:microsoft.com/office/officeart/2008/layout/CircleAccentTimeline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98CFA51A-8AC1-4631-9531-C229EA9F3B52}" type="presOf" srcId="{3EE0D05E-6A0C-4CD0-B5CA-1A305EAC2630}" destId="{B8907DCD-404C-4929-9832-3D8FB2605D8F}" srcOrd="0" destOrd="0" presId="urn:microsoft.com/office/officeart/2008/layout/CircleAccentTimeline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6730A9E5-A017-46E5-9119-E65C4DDB2BE5}" type="presOf" srcId="{0AE14328-0EE2-49D7-98C5-68FCA23BDFFA}" destId="{BCF3A686-42B8-400D-ADAB-FFC1CE9C6893}" srcOrd="0" destOrd="0" presId="urn:microsoft.com/office/officeart/2008/layout/CircleAccentTimeline"/>
    <dgm:cxn modelId="{9F0FD778-7137-498E-B86A-93E50B11A874}" type="presOf" srcId="{0AEA99DD-79F2-454B-89E9-FC77396C9F1D}" destId="{FDF47E5F-174C-4606-A5A6-ED4628A0F400}" srcOrd="0" destOrd="0" presId="urn:microsoft.com/office/officeart/2008/layout/CircleAccentTimeline"/>
    <dgm:cxn modelId="{45DBAF52-725A-4E64-A1D4-B516BE5D3246}" type="presOf" srcId="{023615BF-584F-4D59-BD6A-397FDF2FB3EB}" destId="{3123D80D-88BD-48F2-95B4-64E3ECB603A4}" srcOrd="0" destOrd="0" presId="urn:microsoft.com/office/officeart/2008/layout/CircleAccentTimeline"/>
    <dgm:cxn modelId="{270815E9-4A88-4DB4-9040-920BB982ABD8}" srcId="{E4EAE2BA-E6E9-47BE-90DA-7CC8F543793A}" destId="{1EAF32EF-2685-41DE-B527-A19EA257EFF2}" srcOrd="4" destOrd="0" parTransId="{180ECF10-61BF-4891-A06A-93E397C04263}" sibTransId="{C8B63689-AE32-480F-B66B-8481F7137AF6}"/>
    <dgm:cxn modelId="{7DA9F834-41DB-407E-B68A-74280CACDA58}" srcId="{5A22019F-6F97-4DC3-963A-583D3D54A632}" destId="{C8769F99-E369-40F9-A66B-435FBFB10B51}" srcOrd="1" destOrd="0" parTransId="{3C8D9FD1-9E16-47D6-8B30-743FE14DA621}" sibTransId="{9262DE61-8718-41A1-A649-9872A9FEF87D}"/>
    <dgm:cxn modelId="{0C650B05-5E95-4FCE-AC54-70CD64FA6C28}" type="presOf" srcId="{28E50F4E-A211-4387-B97C-8204D2D63C7E}" destId="{66FE321E-6221-430D-95E7-19DBF56E205F}" srcOrd="0" destOrd="0" presId="urn:microsoft.com/office/officeart/2008/layout/CircleAccentTimeline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4E3EC205-9075-42F6-9F4A-A9DD5E3169CD}" type="presOf" srcId="{65A643D8-FAD8-427F-B77E-324519DFF77F}" destId="{DB665163-915F-40A6-83DE-D9E80507F79D}" srcOrd="0" destOrd="0" presId="urn:microsoft.com/office/officeart/2008/layout/CircleAccentTimeline"/>
    <dgm:cxn modelId="{B27EAD76-54EE-4CEB-BCA3-57577A7F0C69}" type="presOf" srcId="{E4EAE2BA-E6E9-47BE-90DA-7CC8F543793A}" destId="{C666E99A-EA2A-4513-B163-536A725EC1D4}" srcOrd="0" destOrd="0" presId="urn:microsoft.com/office/officeart/2008/layout/CircleAccentTimeline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B4E4664C-2BB7-4195-971F-F79B38F44C6E}" srcId="{28E50F4E-A211-4387-B97C-8204D2D63C7E}" destId="{0AEA99DD-79F2-454B-89E9-FC77396C9F1D}" srcOrd="1" destOrd="0" parTransId="{A2D73402-9AD4-47A3-93FB-B3C18E3B4F0C}" sibTransId="{602E552B-1247-4A9C-B655-B1B1185966C0}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E7B014F8-A937-40B7-BDDF-8044F772CFA5}" type="presOf" srcId="{5A22019F-6F97-4DC3-963A-583D3D54A632}" destId="{7D6BBD8D-95C7-4AC1-BA07-93F97F0B736B}" srcOrd="0" destOrd="0" presId="urn:microsoft.com/office/officeart/2008/layout/CircleAccentTimeline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61046456-0995-4752-8B24-56676DB5B70E}" type="presOf" srcId="{4197E540-D10F-4BDA-84C9-B2027B240EEB}" destId="{D80838CA-4B5F-4759-A83E-18025D22CD8E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C83E70A8-9CBA-400A-98A1-1A4C800E904D}" type="presOf" srcId="{1EAF32EF-2685-41DE-B527-A19EA257EFF2}" destId="{C21B92A9-8E32-499C-902E-F133C5092D1A}" srcOrd="0" destOrd="0" presId="urn:microsoft.com/office/officeart/2008/layout/CircleAccentTimeline"/>
    <dgm:cxn modelId="{D4DC720C-0EBE-494D-B074-EC89E236E78F}" type="presOf" srcId="{7FC2D584-30A6-449E-B7CA-341F5F62FAF5}" destId="{2B4BD85E-C901-45C5-8EB9-6B9FEE12A7BE}" srcOrd="0" destOrd="0" presId="urn:microsoft.com/office/officeart/2008/layout/CircleAccentTimeline"/>
    <dgm:cxn modelId="{3B9EBAB7-7900-42FA-B964-29167921AD8E}" type="presParOf" srcId="{C666E99A-EA2A-4513-B163-536A725EC1D4}" destId="{E2E3C590-7FC4-4000-9B21-30C11C32C517}" srcOrd="0" destOrd="0" presId="urn:microsoft.com/office/officeart/2008/layout/CircleAccentTimeline"/>
    <dgm:cxn modelId="{CBCB4ADB-FDE8-49D0-91FB-7FF86129071D}" type="presParOf" srcId="{E2E3C590-7FC4-4000-9B21-30C11C32C517}" destId="{28017CDB-A29D-4E6F-AB4C-798EBE6DA64D}" srcOrd="0" destOrd="0" presId="urn:microsoft.com/office/officeart/2008/layout/CircleAccentTimeline"/>
    <dgm:cxn modelId="{37E36455-6F5C-4CAE-A05C-9BEF396A3C55}" type="presParOf" srcId="{E2E3C590-7FC4-4000-9B21-30C11C32C517}" destId="{66FE321E-6221-430D-95E7-19DBF56E205F}" srcOrd="1" destOrd="0" presId="urn:microsoft.com/office/officeart/2008/layout/CircleAccentTimeline"/>
    <dgm:cxn modelId="{0B33B4A5-CF14-426C-8A25-97D8263F8619}" type="presParOf" srcId="{E2E3C590-7FC4-4000-9B21-30C11C32C517}" destId="{1BA0E56F-434D-4EE4-89C5-185FC0CE6AAD}" srcOrd="2" destOrd="0" presId="urn:microsoft.com/office/officeart/2008/layout/CircleAccentTimeline"/>
    <dgm:cxn modelId="{6ECE2160-3FE4-4DFE-B11C-8126E21EC233}" type="presParOf" srcId="{C666E99A-EA2A-4513-B163-536A725EC1D4}" destId="{EAEC0C39-E95A-4854-99AC-F1FAA31657FA}" srcOrd="1" destOrd="0" presId="urn:microsoft.com/office/officeart/2008/layout/CircleAccentTimeline"/>
    <dgm:cxn modelId="{9D5C7371-C693-442E-93CC-D450E077E37F}" type="presParOf" srcId="{C666E99A-EA2A-4513-B163-536A725EC1D4}" destId="{5744958A-2933-4B47-B6EB-7D7C8BFCEF84}" srcOrd="2" destOrd="0" presId="urn:microsoft.com/office/officeart/2008/layout/CircleAccentTimeline"/>
    <dgm:cxn modelId="{D239CA1F-5A47-4439-A0A8-2AB47A464201}" type="presParOf" srcId="{C666E99A-EA2A-4513-B163-536A725EC1D4}" destId="{CCD12751-D9E3-4387-BBF9-8F2AF6D49D1B}" srcOrd="3" destOrd="0" presId="urn:microsoft.com/office/officeart/2008/layout/CircleAccentTimeline"/>
    <dgm:cxn modelId="{0256113B-3773-4216-8FD9-8A1374BA2730}" type="presParOf" srcId="{C666E99A-EA2A-4513-B163-536A725EC1D4}" destId="{B394CEEB-24B6-4BA8-A206-1534BEDAD694}" srcOrd="4" destOrd="0" presId="urn:microsoft.com/office/officeart/2008/layout/CircleAccentTimeline"/>
    <dgm:cxn modelId="{D7786AE9-47DC-4359-910D-A1429B82CACC}" type="presParOf" srcId="{B394CEEB-24B6-4BA8-A206-1534BEDAD694}" destId="{51C5ACA6-33FD-4668-B3B1-157C98F240BE}" srcOrd="0" destOrd="0" presId="urn:microsoft.com/office/officeart/2008/layout/CircleAccentTimeline"/>
    <dgm:cxn modelId="{90928C45-2ECA-45DC-A299-5F576F20E7F4}" type="presParOf" srcId="{B394CEEB-24B6-4BA8-A206-1534BEDAD694}" destId="{D80838CA-4B5F-4759-A83E-18025D22CD8E}" srcOrd="1" destOrd="0" presId="urn:microsoft.com/office/officeart/2008/layout/CircleAccentTimeline"/>
    <dgm:cxn modelId="{83EDE032-CFF2-4854-9FF5-D1F5F314F815}" type="presParOf" srcId="{B394CEEB-24B6-4BA8-A206-1534BEDAD694}" destId="{47163255-F5AC-461E-9A86-3B86DCAB719C}" srcOrd="2" destOrd="0" presId="urn:microsoft.com/office/officeart/2008/layout/CircleAccentTimeline"/>
    <dgm:cxn modelId="{378AD7D5-7BD6-4F2C-8D0D-05A4B233BBD5}" type="presParOf" srcId="{C666E99A-EA2A-4513-B163-536A725EC1D4}" destId="{88A42219-4A4E-4479-8CC6-055AA19695B3}" srcOrd="5" destOrd="0" presId="urn:microsoft.com/office/officeart/2008/layout/CircleAccentTimeline"/>
    <dgm:cxn modelId="{9109624F-DC4F-41CE-9D25-5219241E03E7}" type="presParOf" srcId="{C666E99A-EA2A-4513-B163-536A725EC1D4}" destId="{B7BAD771-7165-4F0A-8CDC-9C674DDAC5A6}" srcOrd="6" destOrd="0" presId="urn:microsoft.com/office/officeart/2008/layout/CircleAccentTimeline"/>
    <dgm:cxn modelId="{8909BED4-A1ED-47FB-875D-AA8D10A09339}" type="presParOf" srcId="{C666E99A-EA2A-4513-B163-536A725EC1D4}" destId="{02DBAD80-0D72-42CC-B864-98974252703D}" srcOrd="7" destOrd="0" presId="urn:microsoft.com/office/officeart/2008/layout/CircleAccentTimeline"/>
    <dgm:cxn modelId="{C9BEC3D0-9CD3-4748-A201-2D996CB9DAB0}" type="presParOf" srcId="{C666E99A-EA2A-4513-B163-536A725EC1D4}" destId="{4FBFD1CE-5323-445E-AADD-EF55B1C740B1}" srcOrd="8" destOrd="0" presId="urn:microsoft.com/office/officeart/2008/layout/CircleAccentTimeline"/>
    <dgm:cxn modelId="{63E8845A-770D-4A82-A325-C30ED5AFEA49}" type="presParOf" srcId="{4FBFD1CE-5323-445E-AADD-EF55B1C740B1}" destId="{5A8C3FAB-CD74-4F8F-AD16-04074F9041BF}" srcOrd="0" destOrd="0" presId="urn:microsoft.com/office/officeart/2008/layout/CircleAccentTimeline"/>
    <dgm:cxn modelId="{0B84B9B1-95CD-4821-AD1C-5C4A97D38A9F}" type="presParOf" srcId="{4FBFD1CE-5323-445E-AADD-EF55B1C740B1}" destId="{FDF47E5F-174C-4606-A5A6-ED4628A0F400}" srcOrd="1" destOrd="0" presId="urn:microsoft.com/office/officeart/2008/layout/CircleAccentTimeline"/>
    <dgm:cxn modelId="{CABB15A3-9FB4-427A-943E-B7AC2F6FFBC6}" type="presParOf" srcId="{4FBFD1CE-5323-445E-AADD-EF55B1C740B1}" destId="{703A9274-6AA5-4BA7-9F0C-49F5E848C1A2}" srcOrd="2" destOrd="0" presId="urn:microsoft.com/office/officeart/2008/layout/CircleAccentTimeline"/>
    <dgm:cxn modelId="{F17C9110-DE3F-458F-BAB5-380CCC54A11D}" type="presParOf" srcId="{C666E99A-EA2A-4513-B163-536A725EC1D4}" destId="{5285B23C-3CF9-42E9-8D77-077E19872D98}" srcOrd="9" destOrd="0" presId="urn:microsoft.com/office/officeart/2008/layout/CircleAccentTimeline"/>
    <dgm:cxn modelId="{3856FBB2-8469-4819-B4AA-EE7B281547C5}" type="presParOf" srcId="{C666E99A-EA2A-4513-B163-536A725EC1D4}" destId="{6876C169-0105-4B0F-8AF0-8569EB893E0E}" srcOrd="10" destOrd="0" presId="urn:microsoft.com/office/officeart/2008/layout/CircleAccentTimeline"/>
    <dgm:cxn modelId="{FA7D42A2-8FCA-4432-97E7-AA1BE1EE9092}" type="presParOf" srcId="{C666E99A-EA2A-4513-B163-536A725EC1D4}" destId="{7A2764D0-48E9-461A-9F79-0C480C1C794C}" srcOrd="11" destOrd="0" presId="urn:microsoft.com/office/officeart/2008/layout/CircleAccentTimeline"/>
    <dgm:cxn modelId="{FFB0FE7A-D779-4E7C-9655-40CE655873F7}" type="presParOf" srcId="{7A2764D0-48E9-461A-9F79-0C480C1C794C}" destId="{0891A169-5C9C-46EA-9E54-4EA17187E255}" srcOrd="0" destOrd="0" presId="urn:microsoft.com/office/officeart/2008/layout/CircleAccentTimeline"/>
    <dgm:cxn modelId="{1D3628DD-09F4-413D-A41D-F8037B4459CB}" type="presParOf" srcId="{7A2764D0-48E9-461A-9F79-0C480C1C794C}" destId="{3123D80D-88BD-48F2-95B4-64E3ECB603A4}" srcOrd="1" destOrd="0" presId="urn:microsoft.com/office/officeart/2008/layout/CircleAccentTimeline"/>
    <dgm:cxn modelId="{2AD0B9E6-70FA-412B-AFF6-BC4C80AF65D6}" type="presParOf" srcId="{7A2764D0-48E9-461A-9F79-0C480C1C794C}" destId="{16543F69-2FDD-41A5-A7CD-858FC8D9AF93}" srcOrd="2" destOrd="0" presId="urn:microsoft.com/office/officeart/2008/layout/CircleAccentTimeline"/>
    <dgm:cxn modelId="{A96C5DC3-FA7B-4DFA-A71F-6104F128FD2D}" type="presParOf" srcId="{C666E99A-EA2A-4513-B163-536A725EC1D4}" destId="{2942D5DE-AB75-4337-93E8-C41B8B7C2368}" srcOrd="12" destOrd="0" presId="urn:microsoft.com/office/officeart/2008/layout/CircleAccentTimeline"/>
    <dgm:cxn modelId="{0D78C056-DEBE-4853-AD39-F33DC3C81A00}" type="presParOf" srcId="{C666E99A-EA2A-4513-B163-536A725EC1D4}" destId="{0BB019DD-87BB-4425-BAA9-3BDF25294EC0}" srcOrd="13" destOrd="0" presId="urn:microsoft.com/office/officeart/2008/layout/CircleAccentTimeline"/>
    <dgm:cxn modelId="{A425449E-AE8F-45E8-814D-2FEA90DB0564}" type="presParOf" srcId="{C666E99A-EA2A-4513-B163-536A725EC1D4}" destId="{60AD2E50-1C52-484F-8A11-6BD572F2F358}" srcOrd="14" destOrd="0" presId="urn:microsoft.com/office/officeart/2008/layout/CircleAccentTimeline"/>
    <dgm:cxn modelId="{134F3D94-A2A8-4598-9734-A7BE52BD482E}" type="presParOf" srcId="{C666E99A-EA2A-4513-B163-536A725EC1D4}" destId="{3859EF22-6036-4694-8844-4E3295EE52F6}" srcOrd="15" destOrd="0" presId="urn:microsoft.com/office/officeart/2008/layout/CircleAccentTimeline"/>
    <dgm:cxn modelId="{4D1B97B3-5019-4942-BDD5-6FE794CE62DA}" type="presParOf" srcId="{3859EF22-6036-4694-8844-4E3295EE52F6}" destId="{478A6BF8-530F-4E34-AFC6-BC4C839866C4}" srcOrd="0" destOrd="0" presId="urn:microsoft.com/office/officeart/2008/layout/CircleAccentTimeline"/>
    <dgm:cxn modelId="{92DA6A03-3FDC-4FCE-873D-EE5501D8EE3F}" type="presParOf" srcId="{3859EF22-6036-4694-8844-4E3295EE52F6}" destId="{B8907DCD-404C-4929-9832-3D8FB2605D8F}" srcOrd="1" destOrd="0" presId="urn:microsoft.com/office/officeart/2008/layout/CircleAccentTimeline"/>
    <dgm:cxn modelId="{877A0D6B-5A7E-4CDF-9296-67FF1E8D237F}" type="presParOf" srcId="{3859EF22-6036-4694-8844-4E3295EE52F6}" destId="{D630A139-6AED-4B70-8A59-41EBCB0C9A80}" srcOrd="2" destOrd="0" presId="urn:microsoft.com/office/officeart/2008/layout/CircleAccentTimeline"/>
    <dgm:cxn modelId="{4731A798-B94E-4196-A395-6390F3F6D2D2}" type="presParOf" srcId="{C666E99A-EA2A-4513-B163-536A725EC1D4}" destId="{B56845B8-DCCE-4A1A-8311-19828B633E29}" srcOrd="16" destOrd="0" presId="urn:microsoft.com/office/officeart/2008/layout/CircleAccentTimeline"/>
    <dgm:cxn modelId="{88F8114C-C2D3-40BB-B0F0-621F5B05D9FD}" type="presParOf" srcId="{C666E99A-EA2A-4513-B163-536A725EC1D4}" destId="{F5C5E321-160E-49F5-8AF2-A9CD7F6EC0E0}" srcOrd="17" destOrd="0" presId="urn:microsoft.com/office/officeart/2008/layout/CircleAccentTimeline"/>
    <dgm:cxn modelId="{07752828-EF9D-489D-8D80-BD192DFE4A66}" type="presParOf" srcId="{C666E99A-EA2A-4513-B163-536A725EC1D4}" destId="{C15A6055-885F-4223-8889-DE40F9C71E47}" srcOrd="18" destOrd="0" presId="urn:microsoft.com/office/officeart/2008/layout/CircleAccentTimeline"/>
    <dgm:cxn modelId="{37A6EBD2-C5DB-4A5A-913A-279B04A49F8A}" type="presParOf" srcId="{C15A6055-885F-4223-8889-DE40F9C71E47}" destId="{9125244F-CAD2-40B8-B03E-EE53F57528C6}" srcOrd="0" destOrd="0" presId="urn:microsoft.com/office/officeart/2008/layout/CircleAccentTimeline"/>
    <dgm:cxn modelId="{3E0A9FDE-D9D3-423C-9958-D54532A5A3E8}" type="presParOf" srcId="{C15A6055-885F-4223-8889-DE40F9C71E47}" destId="{7D6BBD8D-95C7-4AC1-BA07-93F97F0B736B}" srcOrd="1" destOrd="0" presId="urn:microsoft.com/office/officeart/2008/layout/CircleAccentTimeline"/>
    <dgm:cxn modelId="{850126D3-7B0C-4284-AF25-52DE2143872A}" type="presParOf" srcId="{C15A6055-885F-4223-8889-DE40F9C71E47}" destId="{5AE3A114-82A7-404F-9E4B-DAE75E8E67F0}" srcOrd="2" destOrd="0" presId="urn:microsoft.com/office/officeart/2008/layout/CircleAccentTimeline"/>
    <dgm:cxn modelId="{86745E33-44C8-4275-AFF8-E79A86B1BE00}" type="presParOf" srcId="{C666E99A-EA2A-4513-B163-536A725EC1D4}" destId="{618FA1BC-D374-4EBB-922E-5A921DD9E5E1}" srcOrd="19" destOrd="0" presId="urn:microsoft.com/office/officeart/2008/layout/CircleAccentTimeline"/>
    <dgm:cxn modelId="{723B84BC-DB41-453D-9044-1DB7405A238E}" type="presParOf" srcId="{C666E99A-EA2A-4513-B163-536A725EC1D4}" destId="{8ADF5B02-C638-4F58-9A6C-30C09AC73306}" srcOrd="20" destOrd="0" presId="urn:microsoft.com/office/officeart/2008/layout/CircleAccentTimeline"/>
    <dgm:cxn modelId="{62F05B88-4D83-44C9-BA1B-6A3BF14F3D5E}" type="presParOf" srcId="{C666E99A-EA2A-4513-B163-536A725EC1D4}" destId="{02FA4610-B442-40C7-9DF1-5F9F97BE02EF}" srcOrd="21" destOrd="0" presId="urn:microsoft.com/office/officeart/2008/layout/CircleAccentTimeline"/>
    <dgm:cxn modelId="{AAD687E9-D53B-46D4-A229-229534C053FE}" type="presParOf" srcId="{C666E99A-EA2A-4513-B163-536A725EC1D4}" destId="{4FA3D958-E36A-4F8D-B2D9-8F7D4695CA93}" srcOrd="22" destOrd="0" presId="urn:microsoft.com/office/officeart/2008/layout/CircleAccentTimeline"/>
    <dgm:cxn modelId="{534F2120-99BF-4567-A19A-E9196F291109}" type="presParOf" srcId="{4FA3D958-E36A-4F8D-B2D9-8F7D4695CA93}" destId="{49AD36DC-D62B-4D81-B989-C0C6E821265F}" srcOrd="0" destOrd="0" presId="urn:microsoft.com/office/officeart/2008/layout/CircleAccentTimeline"/>
    <dgm:cxn modelId="{FD0294B4-EA10-4A6A-9AD5-CEBDB3E2470B}" type="presParOf" srcId="{4FA3D958-E36A-4F8D-B2D9-8F7D4695CA93}" destId="{BCF3A686-42B8-400D-ADAB-FFC1CE9C6893}" srcOrd="1" destOrd="0" presId="urn:microsoft.com/office/officeart/2008/layout/CircleAccentTimeline"/>
    <dgm:cxn modelId="{DEC68AFE-885E-4C90-81C9-9664465A3D24}" type="presParOf" srcId="{4FA3D958-E36A-4F8D-B2D9-8F7D4695CA93}" destId="{C5E960F3-64F7-451A-9F71-5CC76AE5F505}" srcOrd="2" destOrd="0" presId="urn:microsoft.com/office/officeart/2008/layout/CircleAccentTimeline"/>
    <dgm:cxn modelId="{B0CCC89A-242B-41EA-B80F-43B01782EA02}" type="presParOf" srcId="{C666E99A-EA2A-4513-B163-536A725EC1D4}" destId="{B3721555-6618-4C3A-BD1F-E92CFD9683AB}" srcOrd="23" destOrd="0" presId="urn:microsoft.com/office/officeart/2008/layout/CircleAccentTimeline"/>
    <dgm:cxn modelId="{0517106C-DA0D-4D67-BD93-3BB830112269}" type="presParOf" srcId="{C666E99A-EA2A-4513-B163-536A725EC1D4}" destId="{5AE349D2-CEB4-4AC6-AE04-44A62924D7CF}" srcOrd="24" destOrd="0" presId="urn:microsoft.com/office/officeart/2008/layout/CircleAccentTimeline"/>
    <dgm:cxn modelId="{6A8838B1-C29E-465F-93F9-4DE7A56E5F85}" type="presParOf" srcId="{C666E99A-EA2A-4513-B163-536A725EC1D4}" destId="{12AEE8A9-8606-4ACA-B9C6-EBFCD5B517D4}" srcOrd="25" destOrd="0" presId="urn:microsoft.com/office/officeart/2008/layout/CircleAccentTimeline"/>
    <dgm:cxn modelId="{8693C702-E51C-4F9F-9ABD-144F817E650F}" type="presParOf" srcId="{C666E99A-EA2A-4513-B163-536A725EC1D4}" destId="{03E07D22-675D-4DCE-8C8E-C77865803F67}" srcOrd="26" destOrd="0" presId="urn:microsoft.com/office/officeart/2008/layout/CircleAccentTimeline"/>
    <dgm:cxn modelId="{4DD9A7F7-9494-4E66-9106-195462A91E86}" type="presParOf" srcId="{03E07D22-675D-4DCE-8C8E-C77865803F67}" destId="{1017714B-BC23-4096-8072-F0DBE0D08AD8}" srcOrd="0" destOrd="0" presId="urn:microsoft.com/office/officeart/2008/layout/CircleAccentTimeline"/>
    <dgm:cxn modelId="{65592822-71CE-41AD-92AA-B13187A86102}" type="presParOf" srcId="{03E07D22-675D-4DCE-8C8E-C77865803F67}" destId="{8DC0F486-0153-4B33-9E71-88AA37936D2F}" srcOrd="1" destOrd="0" presId="urn:microsoft.com/office/officeart/2008/layout/CircleAccentTimeline"/>
    <dgm:cxn modelId="{D4C2A952-95E7-46C0-AF0D-C5A246A97CE4}" type="presParOf" srcId="{03E07D22-675D-4DCE-8C8E-C77865803F67}" destId="{0866DE92-E4C8-4247-996B-FAD6BC31E9E2}" srcOrd="2" destOrd="0" presId="urn:microsoft.com/office/officeart/2008/layout/CircleAccentTimeline"/>
    <dgm:cxn modelId="{084177EB-8E18-4F60-AEC1-25D2F19D2DDE}" type="presParOf" srcId="{C666E99A-EA2A-4513-B163-536A725EC1D4}" destId="{CC964CD5-4CC0-40AF-A3A8-C34AB6D120DC}" srcOrd="27" destOrd="0" presId="urn:microsoft.com/office/officeart/2008/layout/CircleAccentTimeline"/>
    <dgm:cxn modelId="{092C98CA-FEF4-40FB-8DD7-2FC9CB5CA3A8}" type="presParOf" srcId="{C666E99A-EA2A-4513-B163-536A725EC1D4}" destId="{BC3F8492-DDA8-45AE-A64C-147423922F0B}" srcOrd="28" destOrd="0" presId="urn:microsoft.com/office/officeart/2008/layout/CircleAccentTimeline"/>
    <dgm:cxn modelId="{4227221A-BAF3-4BA9-96A6-57DEC83982F9}" type="presParOf" srcId="{C666E99A-EA2A-4513-B163-536A725EC1D4}" destId="{98C1E74A-8C95-49B9-99D3-43E036DDBE09}" srcOrd="29" destOrd="0" presId="urn:microsoft.com/office/officeart/2008/layout/CircleAccentTimeline"/>
    <dgm:cxn modelId="{79D42DE3-926D-4D79-B2F1-E29D1E4991D4}" type="presParOf" srcId="{98C1E74A-8C95-49B9-99D3-43E036DDBE09}" destId="{625298DF-66F0-44EC-B355-04318A84B0F2}" srcOrd="0" destOrd="0" presId="urn:microsoft.com/office/officeart/2008/layout/CircleAccentTimeline"/>
    <dgm:cxn modelId="{5F297638-21EF-4B65-AB83-88343D1D5585}" type="presParOf" srcId="{98C1E74A-8C95-49B9-99D3-43E036DDBE09}" destId="{2B4BD85E-C901-45C5-8EB9-6B9FEE12A7BE}" srcOrd="1" destOrd="0" presId="urn:microsoft.com/office/officeart/2008/layout/CircleAccentTimeline"/>
    <dgm:cxn modelId="{25103BCE-D0A1-407A-B4E9-A23B9E721BF8}" type="presParOf" srcId="{98C1E74A-8C95-49B9-99D3-43E036DDBE09}" destId="{761EFD8F-410E-414C-A480-BA932E71A143}" srcOrd="2" destOrd="0" presId="urn:microsoft.com/office/officeart/2008/layout/CircleAccentTimeline"/>
    <dgm:cxn modelId="{C07B60C9-16FA-40E5-A3E8-6F228B59FF3A}" type="presParOf" srcId="{C666E99A-EA2A-4513-B163-536A725EC1D4}" destId="{B82C08B3-DB74-4E36-B2E9-76F2AEEFB24B}" srcOrd="30" destOrd="0" presId="urn:microsoft.com/office/officeart/2008/layout/CircleAccentTimeline"/>
    <dgm:cxn modelId="{DF0E6EB7-0EB8-4A36-B15A-297269D8F0E1}" type="presParOf" srcId="{C666E99A-EA2A-4513-B163-536A725EC1D4}" destId="{E0DB4E77-87D5-45B6-AD70-2CE9930ABB87}" srcOrd="31" destOrd="0" presId="urn:microsoft.com/office/officeart/2008/layout/CircleAccentTimeline"/>
    <dgm:cxn modelId="{ADA59414-7D98-477B-BB91-82001BF3455B}" type="presParOf" srcId="{C666E99A-EA2A-4513-B163-536A725EC1D4}" destId="{050B9D53-6469-4729-A9BE-E42DCEA4252C}" srcOrd="32" destOrd="0" presId="urn:microsoft.com/office/officeart/2008/layout/CircleAccentTimeline"/>
    <dgm:cxn modelId="{3AC3F020-40EA-4A17-98FB-1C4025181520}" type="presParOf" srcId="{C666E99A-EA2A-4513-B163-536A725EC1D4}" destId="{A169135A-8620-4269-A500-0BFE5F166735}" srcOrd="33" destOrd="0" presId="urn:microsoft.com/office/officeart/2008/layout/CircleAccentTimeline"/>
    <dgm:cxn modelId="{06DE05B3-283D-4EB8-A3DA-1F6162CAAACF}" type="presParOf" srcId="{A169135A-8620-4269-A500-0BFE5F166735}" destId="{DF89BFF2-B2D4-4325-85A2-579AFC2E967F}" srcOrd="0" destOrd="0" presId="urn:microsoft.com/office/officeart/2008/layout/CircleAccentTimeline"/>
    <dgm:cxn modelId="{F2096608-D5E8-40EE-AE23-E04040D0EE37}" type="presParOf" srcId="{A169135A-8620-4269-A500-0BFE5F166735}" destId="{DB665163-915F-40A6-83DE-D9E80507F79D}" srcOrd="1" destOrd="0" presId="urn:microsoft.com/office/officeart/2008/layout/CircleAccentTimeline"/>
    <dgm:cxn modelId="{9B7FBCE0-BFA0-4008-A2C3-45C077FA557A}" type="presParOf" srcId="{A169135A-8620-4269-A500-0BFE5F166735}" destId="{B929AC72-0696-4EEE-AFB6-7E192A81CD7E}" srcOrd="2" destOrd="0" presId="urn:microsoft.com/office/officeart/2008/layout/CircleAccentTimeline"/>
    <dgm:cxn modelId="{6E3A5F62-DDF4-43DE-8852-060766E2394D}" type="presParOf" srcId="{C666E99A-EA2A-4513-B163-536A725EC1D4}" destId="{4C54F472-8EC0-43AD-AD8B-7B532BC9203C}" srcOrd="34" destOrd="0" presId="urn:microsoft.com/office/officeart/2008/layout/CircleAccentTimeline"/>
    <dgm:cxn modelId="{56167482-7C96-439E-8B90-D0D056815193}" type="presParOf" srcId="{C666E99A-EA2A-4513-B163-536A725EC1D4}" destId="{A5C2DB3F-F2F5-4831-9AD1-C5C2EEE15AC9}" srcOrd="35" destOrd="0" presId="urn:microsoft.com/office/officeart/2008/layout/CircleAccentTimeline"/>
    <dgm:cxn modelId="{AF8C3E38-E75A-43ED-A809-7A66C5B2DB09}" type="presParOf" srcId="{C666E99A-EA2A-4513-B163-536A725EC1D4}" destId="{4EF7231C-C9F1-4F91-8D1C-C63638405F91}" srcOrd="36" destOrd="0" presId="urn:microsoft.com/office/officeart/2008/layout/CircleAccentTimeline"/>
    <dgm:cxn modelId="{35F7E39B-1FC6-436B-9AE7-D7797B359C9B}" type="presParOf" srcId="{4EF7231C-C9F1-4F91-8D1C-C63638405F91}" destId="{4AF980F5-1CFE-4F1C-8701-2120CCF8F1AB}" srcOrd="0" destOrd="0" presId="urn:microsoft.com/office/officeart/2008/layout/CircleAccentTimeline"/>
    <dgm:cxn modelId="{2D0871D8-9029-4B50-8AA5-DEA404A853D2}" type="presParOf" srcId="{4EF7231C-C9F1-4F91-8D1C-C63638405F91}" destId="{C21B92A9-8E32-499C-902E-F133C5092D1A}" srcOrd="1" destOrd="0" presId="urn:microsoft.com/office/officeart/2008/layout/CircleAccentTimeline"/>
    <dgm:cxn modelId="{DA734711-179F-41C1-B529-F5A711EB7DD2}" type="presParOf" srcId="{4EF7231C-C9F1-4F91-8D1C-C63638405F91}" destId="{1092A734-3D43-4CCE-BAAB-D03B6FB8C520}" srcOrd="2" destOrd="0" presId="urn:microsoft.com/office/officeart/2008/layout/CircleAccentTimeline"/>
    <dgm:cxn modelId="{934FC918-521A-4DAC-BCCD-A2C715AC8BB2}" type="presParOf" srcId="{C666E99A-EA2A-4513-B163-536A725EC1D4}" destId="{8D515D9C-EF43-47B9-AC9A-09A87EDF6F3D}" srcOrd="37" destOrd="0" presId="urn:microsoft.com/office/officeart/2008/layout/CircleAccentTimeline"/>
    <dgm:cxn modelId="{C3685A4C-1B9C-4EA2-83F0-ADF33A71785E}" type="presParOf" srcId="{C666E99A-EA2A-4513-B163-536A725EC1D4}" destId="{FAD7D391-55A1-4EEA-A99A-64E1406DFE67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1991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Green Team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1994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err="1" smtClean="0">
              <a:latin typeface="Calibri"/>
              <a:ea typeface="+mn-ea"/>
              <a:cs typeface="+mn-cs"/>
            </a:rPr>
            <a:t>HotJava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1995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1996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Oak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C8769F99-E369-40F9-A66B-435FBFB10B51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Applets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C8D9FD1-9E16-47D6-8B30-743FE14DA621}" type="parTrans" cxnId="{7DA9F834-41DB-407E-B68A-74280CACDA58}">
      <dgm:prSet/>
      <dgm:spPr/>
      <dgm:t>
        <a:bodyPr/>
        <a:lstStyle/>
        <a:p>
          <a:endParaRPr lang="mk-MK"/>
        </a:p>
      </dgm:t>
    </dgm:pt>
    <dgm:pt modelId="{9262DE61-8718-41A1-A649-9872A9FEF87D}" type="sibTrans" cxnId="{7DA9F834-41DB-407E-B68A-74280CACDA58}">
      <dgm:prSet/>
      <dgm:spPr/>
      <dgm:t>
        <a:bodyPr/>
        <a:lstStyle/>
        <a:p>
          <a:endParaRPr lang="mk-MK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1992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Star 7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5"/>
      <dgm:spPr/>
    </dgm:pt>
    <dgm:pt modelId="{66FE321E-6221-430D-95E7-19DBF56E205F}" type="pres">
      <dgm:prSet presAssocID="{28E50F4E-A211-4387-B97C-8204D2D63C7E}" presName="parTx" presStyleLbl="revTx" presStyleIdx="0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6"/>
      <dgm:spPr/>
    </dgm:pt>
    <dgm:pt modelId="{D80838CA-4B5F-4759-A83E-18025D22CD8E}" type="pres">
      <dgm:prSet presAssocID="{4197E540-D10F-4BDA-84C9-B2027B240EEB}" presName="chTx" presStyleLbl="revTx" presStyleIdx="1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7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1" presStyleCnt="6"/>
      <dgm:spPr/>
    </dgm:pt>
    <dgm:pt modelId="{FDF47E5F-174C-4606-A5A6-ED4628A0F400}" type="pres">
      <dgm:prSet presAssocID="{0AEA99DD-79F2-454B-89E9-FC77396C9F1D}" presName="chTx" presStyleLbl="revTx" presStyleIdx="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3A9274-6AA5-4BA7-9F0C-49F5E848C1A2}" type="pres">
      <dgm:prSet presAssocID="{0AEA99DD-79F2-454B-89E9-FC77396C9F1D}" presName="desTx" presStyleLbl="revTx" presStyleIdx="4" presStyleCnt="17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5"/>
      <dgm:spPr/>
    </dgm:pt>
    <dgm:pt modelId="{3123D80D-88BD-48F2-95B4-64E3ECB603A4}" type="pres">
      <dgm:prSet presAssocID="{023615BF-584F-4D59-BD6A-397FDF2FB3EB}" presName="parTx" presStyleLbl="revTx" presStyleIdx="5" presStyleCnt="17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2" presStyleCnt="6"/>
      <dgm:spPr/>
    </dgm:pt>
    <dgm:pt modelId="{B8907DCD-404C-4929-9832-3D8FB2605D8F}" type="pres">
      <dgm:prSet presAssocID="{3EE0D05E-6A0C-4CD0-B5CA-1A305EAC2630}" presName="chTx" presStyleLbl="revTx" presStyleIdx="6" presStyleCnt="17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7" presStyleCnt="17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5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7D6BBD8D-95C7-4AC1-BA07-93F97F0B736B}" type="pres">
      <dgm:prSet presAssocID="{5A22019F-6F97-4DC3-963A-583D3D54A632}" presName="parTx" presStyleLbl="revTx" presStyleIdx="8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3" presStyleCnt="6"/>
      <dgm:spPr/>
    </dgm:pt>
    <dgm:pt modelId="{BCF3A686-42B8-400D-ADAB-FFC1CE9C6893}" type="pres">
      <dgm:prSet presAssocID="{0AE14328-0EE2-49D7-98C5-68FCA23BDFFA}" presName="chTx" presStyleLbl="revTx" presStyleIdx="9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10" presStyleCnt="17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12AEE8A9-8606-4ACA-B9C6-EBFCD5B517D4}" type="pres">
      <dgm:prSet presAssocID="{C8769F99-E369-40F9-A66B-435FBFB10B51}" presName="desBackupLeftNorm" presStyleCnt="0"/>
      <dgm:spPr/>
    </dgm:pt>
    <dgm:pt modelId="{03E07D22-675D-4DCE-8C8E-C77865803F67}" type="pres">
      <dgm:prSet presAssocID="{C8769F99-E369-40F9-A66B-435FBFB10B51}" presName="desComposite" presStyleCnt="0"/>
      <dgm:spPr/>
    </dgm:pt>
    <dgm:pt modelId="{1017714B-BC23-4096-8072-F0DBE0D08AD8}" type="pres">
      <dgm:prSet presAssocID="{C8769F99-E369-40F9-A66B-435FBFB10B51}" presName="desCircle" presStyleLbl="node1" presStyleIdx="4" presStyleCnt="6"/>
      <dgm:spPr/>
    </dgm:pt>
    <dgm:pt modelId="{8DC0F486-0153-4B33-9E71-88AA37936D2F}" type="pres">
      <dgm:prSet presAssocID="{C8769F99-E369-40F9-A66B-435FBFB10B51}" presName="chTx" presStyleLbl="revTx" presStyleIdx="11" presStyleCnt="17"/>
      <dgm:spPr/>
      <dgm:t>
        <a:bodyPr/>
        <a:lstStyle/>
        <a:p>
          <a:endParaRPr lang="mk-MK"/>
        </a:p>
      </dgm:t>
    </dgm:pt>
    <dgm:pt modelId="{0866DE92-E4C8-4247-996B-FAD6BC31E9E2}" type="pres">
      <dgm:prSet presAssocID="{C8769F99-E369-40F9-A66B-435FBFB10B51}" presName="desTx" presStyleLbl="revTx" presStyleIdx="12" presStyleCnt="17">
        <dgm:presLayoutVars>
          <dgm:bulletEnabled val="1"/>
        </dgm:presLayoutVars>
      </dgm:prSet>
      <dgm:spPr/>
    </dgm:pt>
    <dgm:pt modelId="{CC964CD5-4CC0-40AF-A3A8-C34AB6D120DC}" type="pres">
      <dgm:prSet presAssocID="{C8769F99-E369-40F9-A66B-435FBFB10B51}" presName="desBackupRightNorm" presStyleCnt="0"/>
      <dgm:spPr/>
    </dgm:pt>
    <dgm:pt modelId="{BC3F8492-DDA8-45AE-A64C-147423922F0B}" type="pres">
      <dgm:prSet presAssocID="{9262DE61-8718-41A1-A649-9872A9FEF87D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3" presStyleCnt="5"/>
      <dgm:spPr/>
    </dgm:pt>
    <dgm:pt modelId="{2B4BD85E-C901-45C5-8EB9-6B9FEE12A7BE}" type="pres">
      <dgm:prSet presAssocID="{7FC2D584-30A6-449E-B7CA-341F5F62FAF5}" presName="parTx" presStyleLbl="revTx" presStyleIdx="1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5" presStyleCnt="6"/>
      <dgm:spPr/>
    </dgm:pt>
    <dgm:pt modelId="{DB665163-915F-40A6-83DE-D9E80507F79D}" type="pres">
      <dgm:prSet presAssocID="{65A643D8-FAD8-427F-B77E-324519DFF77F}" presName="chTx" presStyleLbl="revTx" presStyleIdx="14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5" presStyleCnt="17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4" presStyleCnt="5"/>
      <dgm:spPr/>
    </dgm:pt>
    <dgm:pt modelId="{C21B92A9-8E32-499C-902E-F133C5092D1A}" type="pres">
      <dgm:prSet presAssocID="{1EAF32EF-2685-41DE-B527-A19EA257EFF2}" presName="parTx" presStyleLbl="revTx" presStyleIdx="16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A96554E0-2B9B-48C4-9DDC-38AEADA36991}" type="presOf" srcId="{5A22019F-6F97-4DC3-963A-583D3D54A632}" destId="{7D6BBD8D-95C7-4AC1-BA07-93F97F0B736B}" srcOrd="0" destOrd="0" presId="urn:microsoft.com/office/officeart/2008/layout/CircleAccentTimeline"/>
    <dgm:cxn modelId="{3293E3A0-5ED9-4057-95DF-58FAED78D4F9}" type="presOf" srcId="{4197E540-D10F-4BDA-84C9-B2027B240EEB}" destId="{D80838CA-4B5F-4759-A83E-18025D22CD8E}" srcOrd="0" destOrd="0" presId="urn:microsoft.com/office/officeart/2008/layout/CircleAccentTimeline"/>
    <dgm:cxn modelId="{9BBA41B1-6F74-49F0-890A-F92D7796361E}" type="presOf" srcId="{7FC2D584-30A6-449E-B7CA-341F5F62FAF5}" destId="{2B4BD85E-C901-45C5-8EB9-6B9FEE12A7BE}" srcOrd="0" destOrd="0" presId="urn:microsoft.com/office/officeart/2008/layout/CircleAccentTimeline"/>
    <dgm:cxn modelId="{80B122D8-85CF-4274-84A8-D1E808FC6817}" type="presOf" srcId="{0AEA99DD-79F2-454B-89E9-FC77396C9F1D}" destId="{FDF47E5F-174C-4606-A5A6-ED4628A0F400}" srcOrd="0" destOrd="0" presId="urn:microsoft.com/office/officeart/2008/layout/CircleAccentTimeline"/>
    <dgm:cxn modelId="{BFD9DF86-F588-4483-B87C-BDACE5FDBAE6}" type="presOf" srcId="{E4EAE2BA-E6E9-47BE-90DA-7CC8F543793A}" destId="{C666E99A-EA2A-4513-B163-536A725EC1D4}" srcOrd="0" destOrd="0" presId="urn:microsoft.com/office/officeart/2008/layout/CircleAccentTimeline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F9D79606-FF0B-48C3-85BA-0A3EE18BBE3A}" type="presOf" srcId="{1EAF32EF-2685-41DE-B527-A19EA257EFF2}" destId="{C21B92A9-8E32-499C-902E-F133C5092D1A}" srcOrd="0" destOrd="0" presId="urn:microsoft.com/office/officeart/2008/layout/CircleAccentTimeline"/>
    <dgm:cxn modelId="{270815E9-4A88-4DB4-9040-920BB982ABD8}" srcId="{E4EAE2BA-E6E9-47BE-90DA-7CC8F543793A}" destId="{1EAF32EF-2685-41DE-B527-A19EA257EFF2}" srcOrd="4" destOrd="0" parTransId="{180ECF10-61BF-4891-A06A-93E397C04263}" sibTransId="{C8B63689-AE32-480F-B66B-8481F7137AF6}"/>
    <dgm:cxn modelId="{D5EC46DD-B09B-4CC5-A390-D14EB4721C4B}" type="presOf" srcId="{C8769F99-E369-40F9-A66B-435FBFB10B51}" destId="{8DC0F486-0153-4B33-9E71-88AA37936D2F}" srcOrd="0" destOrd="0" presId="urn:microsoft.com/office/officeart/2008/layout/CircleAccentTimeline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F39A947C-0D46-4358-966E-5A2CBFE8A1E9}" type="presOf" srcId="{3EE0D05E-6A0C-4CD0-B5CA-1A305EAC2630}" destId="{B8907DCD-404C-4929-9832-3D8FB2605D8F}" srcOrd="0" destOrd="0" presId="urn:microsoft.com/office/officeart/2008/layout/CircleAccentTimeline"/>
    <dgm:cxn modelId="{B41B5203-D8C7-4D35-985C-0E1D9B285647}" type="presOf" srcId="{023615BF-584F-4D59-BD6A-397FDF2FB3EB}" destId="{3123D80D-88BD-48F2-95B4-64E3ECB603A4}" srcOrd="0" destOrd="0" presId="urn:microsoft.com/office/officeart/2008/layout/CircleAccentTimeline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B4E4664C-2BB7-4195-971F-F79B38F44C6E}" srcId="{28E50F4E-A211-4387-B97C-8204D2D63C7E}" destId="{0AEA99DD-79F2-454B-89E9-FC77396C9F1D}" srcOrd="1" destOrd="0" parTransId="{A2D73402-9AD4-47A3-93FB-B3C18E3B4F0C}" sibTransId="{602E552B-1247-4A9C-B655-B1B1185966C0}"/>
    <dgm:cxn modelId="{2F4BDBAF-FBE8-4E8D-8BFC-86B803B5298C}" type="presOf" srcId="{65A643D8-FAD8-427F-B77E-324519DFF77F}" destId="{DB665163-915F-40A6-83DE-D9E80507F79D}" srcOrd="0" destOrd="0" presId="urn:microsoft.com/office/officeart/2008/layout/CircleAccentTimeline"/>
    <dgm:cxn modelId="{7DA9F834-41DB-407E-B68A-74280CACDA58}" srcId="{5A22019F-6F97-4DC3-963A-583D3D54A632}" destId="{C8769F99-E369-40F9-A66B-435FBFB10B51}" srcOrd="1" destOrd="0" parTransId="{3C8D9FD1-9E16-47D6-8B30-743FE14DA621}" sibTransId="{9262DE61-8718-41A1-A649-9872A9FEF87D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F812A219-CB33-461A-9F05-D3F48E3B2F34}" type="presOf" srcId="{0AE14328-0EE2-49D7-98C5-68FCA23BDFFA}" destId="{BCF3A686-42B8-400D-ADAB-FFC1CE9C6893}" srcOrd="0" destOrd="0" presId="urn:microsoft.com/office/officeart/2008/layout/CircleAccentTimeline"/>
    <dgm:cxn modelId="{3BCB71FB-BCEC-4625-8C42-7AD8141F5D3A}" type="presOf" srcId="{28E50F4E-A211-4387-B97C-8204D2D63C7E}" destId="{66FE321E-6221-430D-95E7-19DBF56E205F}" srcOrd="0" destOrd="0" presId="urn:microsoft.com/office/officeart/2008/layout/CircleAccentTimeline"/>
    <dgm:cxn modelId="{560336D4-086C-4B45-AC56-86E98227578E}" type="presParOf" srcId="{C666E99A-EA2A-4513-B163-536A725EC1D4}" destId="{E2E3C590-7FC4-4000-9B21-30C11C32C517}" srcOrd="0" destOrd="0" presId="urn:microsoft.com/office/officeart/2008/layout/CircleAccentTimeline"/>
    <dgm:cxn modelId="{B791C312-3F46-4840-810C-896D1EB62386}" type="presParOf" srcId="{E2E3C590-7FC4-4000-9B21-30C11C32C517}" destId="{28017CDB-A29D-4E6F-AB4C-798EBE6DA64D}" srcOrd="0" destOrd="0" presId="urn:microsoft.com/office/officeart/2008/layout/CircleAccentTimeline"/>
    <dgm:cxn modelId="{17938B7A-E97E-46C6-9E04-9F9B20DBC3AD}" type="presParOf" srcId="{E2E3C590-7FC4-4000-9B21-30C11C32C517}" destId="{66FE321E-6221-430D-95E7-19DBF56E205F}" srcOrd="1" destOrd="0" presId="urn:microsoft.com/office/officeart/2008/layout/CircleAccentTimeline"/>
    <dgm:cxn modelId="{3101ADCA-EEE8-4693-967E-F1200BE527A5}" type="presParOf" srcId="{E2E3C590-7FC4-4000-9B21-30C11C32C517}" destId="{1BA0E56F-434D-4EE4-89C5-185FC0CE6AAD}" srcOrd="2" destOrd="0" presId="urn:microsoft.com/office/officeart/2008/layout/CircleAccentTimeline"/>
    <dgm:cxn modelId="{64192326-E198-4BCE-946D-0A09EC09B9AD}" type="presParOf" srcId="{C666E99A-EA2A-4513-B163-536A725EC1D4}" destId="{EAEC0C39-E95A-4854-99AC-F1FAA31657FA}" srcOrd="1" destOrd="0" presId="urn:microsoft.com/office/officeart/2008/layout/CircleAccentTimeline"/>
    <dgm:cxn modelId="{1373DCE1-FD42-4110-820C-2D24D5398112}" type="presParOf" srcId="{C666E99A-EA2A-4513-B163-536A725EC1D4}" destId="{5744958A-2933-4B47-B6EB-7D7C8BFCEF84}" srcOrd="2" destOrd="0" presId="urn:microsoft.com/office/officeart/2008/layout/CircleAccentTimeline"/>
    <dgm:cxn modelId="{055FC815-F2AF-4B8B-B9E1-134401228064}" type="presParOf" srcId="{C666E99A-EA2A-4513-B163-536A725EC1D4}" destId="{CCD12751-D9E3-4387-BBF9-8F2AF6D49D1B}" srcOrd="3" destOrd="0" presId="urn:microsoft.com/office/officeart/2008/layout/CircleAccentTimeline"/>
    <dgm:cxn modelId="{22D0E87D-2066-40D3-A215-4B1AD420FA9B}" type="presParOf" srcId="{C666E99A-EA2A-4513-B163-536A725EC1D4}" destId="{B394CEEB-24B6-4BA8-A206-1534BEDAD694}" srcOrd="4" destOrd="0" presId="urn:microsoft.com/office/officeart/2008/layout/CircleAccentTimeline"/>
    <dgm:cxn modelId="{C0E2A506-A534-4B03-858F-13A873924090}" type="presParOf" srcId="{B394CEEB-24B6-4BA8-A206-1534BEDAD694}" destId="{51C5ACA6-33FD-4668-B3B1-157C98F240BE}" srcOrd="0" destOrd="0" presId="urn:microsoft.com/office/officeart/2008/layout/CircleAccentTimeline"/>
    <dgm:cxn modelId="{2F9AABCF-D8D7-4BEA-9990-D536276AEA9D}" type="presParOf" srcId="{B394CEEB-24B6-4BA8-A206-1534BEDAD694}" destId="{D80838CA-4B5F-4759-A83E-18025D22CD8E}" srcOrd="1" destOrd="0" presId="urn:microsoft.com/office/officeart/2008/layout/CircleAccentTimeline"/>
    <dgm:cxn modelId="{0E277D30-593F-4A71-AF3B-C852B6CA315D}" type="presParOf" srcId="{B394CEEB-24B6-4BA8-A206-1534BEDAD694}" destId="{47163255-F5AC-461E-9A86-3B86DCAB719C}" srcOrd="2" destOrd="0" presId="urn:microsoft.com/office/officeart/2008/layout/CircleAccentTimeline"/>
    <dgm:cxn modelId="{4C8EAB10-DD7B-4D37-B38B-02AE22148C51}" type="presParOf" srcId="{C666E99A-EA2A-4513-B163-536A725EC1D4}" destId="{88A42219-4A4E-4479-8CC6-055AA19695B3}" srcOrd="5" destOrd="0" presId="urn:microsoft.com/office/officeart/2008/layout/CircleAccentTimeline"/>
    <dgm:cxn modelId="{6C3F039D-2F69-4349-9D81-6F2DF530306D}" type="presParOf" srcId="{C666E99A-EA2A-4513-B163-536A725EC1D4}" destId="{B7BAD771-7165-4F0A-8CDC-9C674DDAC5A6}" srcOrd="6" destOrd="0" presId="urn:microsoft.com/office/officeart/2008/layout/CircleAccentTimeline"/>
    <dgm:cxn modelId="{5CFF3C6F-19BF-4369-8B43-546528169B64}" type="presParOf" srcId="{C666E99A-EA2A-4513-B163-536A725EC1D4}" destId="{02DBAD80-0D72-42CC-B864-98974252703D}" srcOrd="7" destOrd="0" presId="urn:microsoft.com/office/officeart/2008/layout/CircleAccentTimeline"/>
    <dgm:cxn modelId="{1FEE9EF6-19B5-44E5-AB42-0431C68A81E7}" type="presParOf" srcId="{C666E99A-EA2A-4513-B163-536A725EC1D4}" destId="{4FBFD1CE-5323-445E-AADD-EF55B1C740B1}" srcOrd="8" destOrd="0" presId="urn:microsoft.com/office/officeart/2008/layout/CircleAccentTimeline"/>
    <dgm:cxn modelId="{DB530651-FCC7-40D9-9842-910C8873CCB2}" type="presParOf" srcId="{4FBFD1CE-5323-445E-AADD-EF55B1C740B1}" destId="{5A8C3FAB-CD74-4F8F-AD16-04074F9041BF}" srcOrd="0" destOrd="0" presId="urn:microsoft.com/office/officeart/2008/layout/CircleAccentTimeline"/>
    <dgm:cxn modelId="{3D5F2971-FAF7-457F-85FC-7E7BB7512B23}" type="presParOf" srcId="{4FBFD1CE-5323-445E-AADD-EF55B1C740B1}" destId="{FDF47E5F-174C-4606-A5A6-ED4628A0F400}" srcOrd="1" destOrd="0" presId="urn:microsoft.com/office/officeart/2008/layout/CircleAccentTimeline"/>
    <dgm:cxn modelId="{79A88768-3ACD-4825-8DBB-5846D14A7DC6}" type="presParOf" srcId="{4FBFD1CE-5323-445E-AADD-EF55B1C740B1}" destId="{703A9274-6AA5-4BA7-9F0C-49F5E848C1A2}" srcOrd="2" destOrd="0" presId="urn:microsoft.com/office/officeart/2008/layout/CircleAccentTimeline"/>
    <dgm:cxn modelId="{30BF235D-C3EB-491E-AFA2-01FEE5FCF86E}" type="presParOf" srcId="{C666E99A-EA2A-4513-B163-536A725EC1D4}" destId="{5285B23C-3CF9-42E9-8D77-077E19872D98}" srcOrd="9" destOrd="0" presId="urn:microsoft.com/office/officeart/2008/layout/CircleAccentTimeline"/>
    <dgm:cxn modelId="{D470C212-3564-4A93-BFC3-E3304509E4DF}" type="presParOf" srcId="{C666E99A-EA2A-4513-B163-536A725EC1D4}" destId="{6876C169-0105-4B0F-8AF0-8569EB893E0E}" srcOrd="10" destOrd="0" presId="urn:microsoft.com/office/officeart/2008/layout/CircleAccentTimeline"/>
    <dgm:cxn modelId="{6725D79F-CD3E-4C0F-BA6E-898AD6A79F4E}" type="presParOf" srcId="{C666E99A-EA2A-4513-B163-536A725EC1D4}" destId="{7A2764D0-48E9-461A-9F79-0C480C1C794C}" srcOrd="11" destOrd="0" presId="urn:microsoft.com/office/officeart/2008/layout/CircleAccentTimeline"/>
    <dgm:cxn modelId="{1E986FC7-F4CC-47EF-B009-49B75130CB03}" type="presParOf" srcId="{7A2764D0-48E9-461A-9F79-0C480C1C794C}" destId="{0891A169-5C9C-46EA-9E54-4EA17187E255}" srcOrd="0" destOrd="0" presId="urn:microsoft.com/office/officeart/2008/layout/CircleAccentTimeline"/>
    <dgm:cxn modelId="{CCB46089-4AD4-4BA5-8B44-E07A3A51EAD8}" type="presParOf" srcId="{7A2764D0-48E9-461A-9F79-0C480C1C794C}" destId="{3123D80D-88BD-48F2-95B4-64E3ECB603A4}" srcOrd="1" destOrd="0" presId="urn:microsoft.com/office/officeart/2008/layout/CircleAccentTimeline"/>
    <dgm:cxn modelId="{24A22D38-8753-4D92-80C2-6894654C0B45}" type="presParOf" srcId="{7A2764D0-48E9-461A-9F79-0C480C1C794C}" destId="{16543F69-2FDD-41A5-A7CD-858FC8D9AF93}" srcOrd="2" destOrd="0" presId="urn:microsoft.com/office/officeart/2008/layout/CircleAccentTimeline"/>
    <dgm:cxn modelId="{6A22880C-5E99-4151-ACC7-933FB54D1158}" type="presParOf" srcId="{C666E99A-EA2A-4513-B163-536A725EC1D4}" destId="{2942D5DE-AB75-4337-93E8-C41B8B7C2368}" srcOrd="12" destOrd="0" presId="urn:microsoft.com/office/officeart/2008/layout/CircleAccentTimeline"/>
    <dgm:cxn modelId="{ED06548C-A9DC-4A1C-80CE-69601C90DE06}" type="presParOf" srcId="{C666E99A-EA2A-4513-B163-536A725EC1D4}" destId="{0BB019DD-87BB-4425-BAA9-3BDF25294EC0}" srcOrd="13" destOrd="0" presId="urn:microsoft.com/office/officeart/2008/layout/CircleAccentTimeline"/>
    <dgm:cxn modelId="{6AF6913E-25C6-4FFA-A044-2F36C05D2E97}" type="presParOf" srcId="{C666E99A-EA2A-4513-B163-536A725EC1D4}" destId="{60AD2E50-1C52-484F-8A11-6BD572F2F358}" srcOrd="14" destOrd="0" presId="urn:microsoft.com/office/officeart/2008/layout/CircleAccentTimeline"/>
    <dgm:cxn modelId="{3D757CD6-21DC-43F5-8551-B0C8203E28D4}" type="presParOf" srcId="{C666E99A-EA2A-4513-B163-536A725EC1D4}" destId="{3859EF22-6036-4694-8844-4E3295EE52F6}" srcOrd="15" destOrd="0" presId="urn:microsoft.com/office/officeart/2008/layout/CircleAccentTimeline"/>
    <dgm:cxn modelId="{129F1F94-7F7B-41B2-851F-F60CA74C75FA}" type="presParOf" srcId="{3859EF22-6036-4694-8844-4E3295EE52F6}" destId="{478A6BF8-530F-4E34-AFC6-BC4C839866C4}" srcOrd="0" destOrd="0" presId="urn:microsoft.com/office/officeart/2008/layout/CircleAccentTimeline"/>
    <dgm:cxn modelId="{23782C5E-6E61-4693-BC17-7A9AAF161889}" type="presParOf" srcId="{3859EF22-6036-4694-8844-4E3295EE52F6}" destId="{B8907DCD-404C-4929-9832-3D8FB2605D8F}" srcOrd="1" destOrd="0" presId="urn:microsoft.com/office/officeart/2008/layout/CircleAccentTimeline"/>
    <dgm:cxn modelId="{254AB462-7BB6-48DC-BFB7-F432CAD84DA2}" type="presParOf" srcId="{3859EF22-6036-4694-8844-4E3295EE52F6}" destId="{D630A139-6AED-4B70-8A59-41EBCB0C9A80}" srcOrd="2" destOrd="0" presId="urn:microsoft.com/office/officeart/2008/layout/CircleAccentTimeline"/>
    <dgm:cxn modelId="{D9381ADC-AA5C-4E20-B39E-F30AD71A6FA0}" type="presParOf" srcId="{C666E99A-EA2A-4513-B163-536A725EC1D4}" destId="{B56845B8-DCCE-4A1A-8311-19828B633E29}" srcOrd="16" destOrd="0" presId="urn:microsoft.com/office/officeart/2008/layout/CircleAccentTimeline"/>
    <dgm:cxn modelId="{CDA651F6-B5CA-4590-9B1B-0D780DB4883B}" type="presParOf" srcId="{C666E99A-EA2A-4513-B163-536A725EC1D4}" destId="{F5C5E321-160E-49F5-8AF2-A9CD7F6EC0E0}" srcOrd="17" destOrd="0" presId="urn:microsoft.com/office/officeart/2008/layout/CircleAccentTimeline"/>
    <dgm:cxn modelId="{62E39C1F-EE1A-450C-951F-CDE3E001DFB8}" type="presParOf" srcId="{C666E99A-EA2A-4513-B163-536A725EC1D4}" destId="{C15A6055-885F-4223-8889-DE40F9C71E47}" srcOrd="18" destOrd="0" presId="urn:microsoft.com/office/officeart/2008/layout/CircleAccentTimeline"/>
    <dgm:cxn modelId="{F7142418-EDD5-4DF2-9331-E6E0EF12FECF}" type="presParOf" srcId="{C15A6055-885F-4223-8889-DE40F9C71E47}" destId="{9125244F-CAD2-40B8-B03E-EE53F57528C6}" srcOrd="0" destOrd="0" presId="urn:microsoft.com/office/officeart/2008/layout/CircleAccentTimeline"/>
    <dgm:cxn modelId="{4E20493D-D848-4356-91FE-6A18D5A65F49}" type="presParOf" srcId="{C15A6055-885F-4223-8889-DE40F9C71E47}" destId="{7D6BBD8D-95C7-4AC1-BA07-93F97F0B736B}" srcOrd="1" destOrd="0" presId="urn:microsoft.com/office/officeart/2008/layout/CircleAccentTimeline"/>
    <dgm:cxn modelId="{9BE6F2A6-3915-42A9-8F5B-D4523F8FB0E0}" type="presParOf" srcId="{C15A6055-885F-4223-8889-DE40F9C71E47}" destId="{5AE3A114-82A7-404F-9E4B-DAE75E8E67F0}" srcOrd="2" destOrd="0" presId="urn:microsoft.com/office/officeart/2008/layout/CircleAccentTimeline"/>
    <dgm:cxn modelId="{1976D211-0FD9-43A3-BF0A-1AA21D6BBC32}" type="presParOf" srcId="{C666E99A-EA2A-4513-B163-536A725EC1D4}" destId="{618FA1BC-D374-4EBB-922E-5A921DD9E5E1}" srcOrd="19" destOrd="0" presId="urn:microsoft.com/office/officeart/2008/layout/CircleAccentTimeline"/>
    <dgm:cxn modelId="{32238E22-0A61-46A7-BCBC-971DB953F70F}" type="presParOf" srcId="{C666E99A-EA2A-4513-B163-536A725EC1D4}" destId="{8ADF5B02-C638-4F58-9A6C-30C09AC73306}" srcOrd="20" destOrd="0" presId="urn:microsoft.com/office/officeart/2008/layout/CircleAccentTimeline"/>
    <dgm:cxn modelId="{5579A7E3-10FA-49EA-8BB0-8B171964A4E0}" type="presParOf" srcId="{C666E99A-EA2A-4513-B163-536A725EC1D4}" destId="{02FA4610-B442-40C7-9DF1-5F9F97BE02EF}" srcOrd="21" destOrd="0" presId="urn:microsoft.com/office/officeart/2008/layout/CircleAccentTimeline"/>
    <dgm:cxn modelId="{775F41C1-E909-4285-8A7D-81D203A960E6}" type="presParOf" srcId="{C666E99A-EA2A-4513-B163-536A725EC1D4}" destId="{4FA3D958-E36A-4F8D-B2D9-8F7D4695CA93}" srcOrd="22" destOrd="0" presId="urn:microsoft.com/office/officeart/2008/layout/CircleAccentTimeline"/>
    <dgm:cxn modelId="{E0A6D595-46D9-4EDE-BFBD-B6BD997848D7}" type="presParOf" srcId="{4FA3D958-E36A-4F8D-B2D9-8F7D4695CA93}" destId="{49AD36DC-D62B-4D81-B989-C0C6E821265F}" srcOrd="0" destOrd="0" presId="urn:microsoft.com/office/officeart/2008/layout/CircleAccentTimeline"/>
    <dgm:cxn modelId="{6A8770C5-60CB-4446-B7C6-86D61662C75A}" type="presParOf" srcId="{4FA3D958-E36A-4F8D-B2D9-8F7D4695CA93}" destId="{BCF3A686-42B8-400D-ADAB-FFC1CE9C6893}" srcOrd="1" destOrd="0" presId="urn:microsoft.com/office/officeart/2008/layout/CircleAccentTimeline"/>
    <dgm:cxn modelId="{FF0F1D31-01BC-454A-8AAC-8457F8577A2B}" type="presParOf" srcId="{4FA3D958-E36A-4F8D-B2D9-8F7D4695CA93}" destId="{C5E960F3-64F7-451A-9F71-5CC76AE5F505}" srcOrd="2" destOrd="0" presId="urn:microsoft.com/office/officeart/2008/layout/CircleAccentTimeline"/>
    <dgm:cxn modelId="{6E8A8077-36AA-4B57-B73A-33AD97CA42AB}" type="presParOf" srcId="{C666E99A-EA2A-4513-B163-536A725EC1D4}" destId="{B3721555-6618-4C3A-BD1F-E92CFD9683AB}" srcOrd="23" destOrd="0" presId="urn:microsoft.com/office/officeart/2008/layout/CircleAccentTimeline"/>
    <dgm:cxn modelId="{D134A239-2316-43F1-87D7-DFA75CCBD819}" type="presParOf" srcId="{C666E99A-EA2A-4513-B163-536A725EC1D4}" destId="{5AE349D2-CEB4-4AC6-AE04-44A62924D7CF}" srcOrd="24" destOrd="0" presId="urn:microsoft.com/office/officeart/2008/layout/CircleAccentTimeline"/>
    <dgm:cxn modelId="{6F2EE165-D281-4499-BBC1-E3F9CAF3F7B9}" type="presParOf" srcId="{C666E99A-EA2A-4513-B163-536A725EC1D4}" destId="{12AEE8A9-8606-4ACA-B9C6-EBFCD5B517D4}" srcOrd="25" destOrd="0" presId="urn:microsoft.com/office/officeart/2008/layout/CircleAccentTimeline"/>
    <dgm:cxn modelId="{36E3D31B-DEB9-45F8-8022-3A4FB5355393}" type="presParOf" srcId="{C666E99A-EA2A-4513-B163-536A725EC1D4}" destId="{03E07D22-675D-4DCE-8C8E-C77865803F67}" srcOrd="26" destOrd="0" presId="urn:microsoft.com/office/officeart/2008/layout/CircleAccentTimeline"/>
    <dgm:cxn modelId="{A8FF7885-D4A7-49BE-ADFD-A75A72C6F6E8}" type="presParOf" srcId="{03E07D22-675D-4DCE-8C8E-C77865803F67}" destId="{1017714B-BC23-4096-8072-F0DBE0D08AD8}" srcOrd="0" destOrd="0" presId="urn:microsoft.com/office/officeart/2008/layout/CircleAccentTimeline"/>
    <dgm:cxn modelId="{7770AE49-CAD0-4611-AFA3-1EE9110ACC7B}" type="presParOf" srcId="{03E07D22-675D-4DCE-8C8E-C77865803F67}" destId="{8DC0F486-0153-4B33-9E71-88AA37936D2F}" srcOrd="1" destOrd="0" presId="urn:microsoft.com/office/officeart/2008/layout/CircleAccentTimeline"/>
    <dgm:cxn modelId="{F95D1316-6457-490D-9051-58E29367B1DC}" type="presParOf" srcId="{03E07D22-675D-4DCE-8C8E-C77865803F67}" destId="{0866DE92-E4C8-4247-996B-FAD6BC31E9E2}" srcOrd="2" destOrd="0" presId="urn:microsoft.com/office/officeart/2008/layout/CircleAccentTimeline"/>
    <dgm:cxn modelId="{76A06145-8874-4D57-9A6A-00E751C2154C}" type="presParOf" srcId="{C666E99A-EA2A-4513-B163-536A725EC1D4}" destId="{CC964CD5-4CC0-40AF-A3A8-C34AB6D120DC}" srcOrd="27" destOrd="0" presId="urn:microsoft.com/office/officeart/2008/layout/CircleAccentTimeline"/>
    <dgm:cxn modelId="{1752F3F9-A44E-4C51-A7E9-A541FB0174B4}" type="presParOf" srcId="{C666E99A-EA2A-4513-B163-536A725EC1D4}" destId="{BC3F8492-DDA8-45AE-A64C-147423922F0B}" srcOrd="28" destOrd="0" presId="urn:microsoft.com/office/officeart/2008/layout/CircleAccentTimeline"/>
    <dgm:cxn modelId="{0AF071EC-9346-40F7-9C4D-30B29A5D5EFE}" type="presParOf" srcId="{C666E99A-EA2A-4513-B163-536A725EC1D4}" destId="{98C1E74A-8C95-49B9-99D3-43E036DDBE09}" srcOrd="29" destOrd="0" presId="urn:microsoft.com/office/officeart/2008/layout/CircleAccentTimeline"/>
    <dgm:cxn modelId="{8D6E5B5B-C228-4C91-8F15-C82180838660}" type="presParOf" srcId="{98C1E74A-8C95-49B9-99D3-43E036DDBE09}" destId="{625298DF-66F0-44EC-B355-04318A84B0F2}" srcOrd="0" destOrd="0" presId="urn:microsoft.com/office/officeart/2008/layout/CircleAccentTimeline"/>
    <dgm:cxn modelId="{F1523621-FB00-4CD4-B788-91C2850CDDB9}" type="presParOf" srcId="{98C1E74A-8C95-49B9-99D3-43E036DDBE09}" destId="{2B4BD85E-C901-45C5-8EB9-6B9FEE12A7BE}" srcOrd="1" destOrd="0" presId="urn:microsoft.com/office/officeart/2008/layout/CircleAccentTimeline"/>
    <dgm:cxn modelId="{EDCC0D9C-46A5-4384-B8F8-20415AE22D11}" type="presParOf" srcId="{98C1E74A-8C95-49B9-99D3-43E036DDBE09}" destId="{761EFD8F-410E-414C-A480-BA932E71A143}" srcOrd="2" destOrd="0" presId="urn:microsoft.com/office/officeart/2008/layout/CircleAccentTimeline"/>
    <dgm:cxn modelId="{B1627D79-1686-4C0F-9141-6E347B97A067}" type="presParOf" srcId="{C666E99A-EA2A-4513-B163-536A725EC1D4}" destId="{B82C08B3-DB74-4E36-B2E9-76F2AEEFB24B}" srcOrd="30" destOrd="0" presId="urn:microsoft.com/office/officeart/2008/layout/CircleAccentTimeline"/>
    <dgm:cxn modelId="{726A5F74-1707-4667-B104-AF0AF4A66991}" type="presParOf" srcId="{C666E99A-EA2A-4513-B163-536A725EC1D4}" destId="{E0DB4E77-87D5-45B6-AD70-2CE9930ABB87}" srcOrd="31" destOrd="0" presId="urn:microsoft.com/office/officeart/2008/layout/CircleAccentTimeline"/>
    <dgm:cxn modelId="{21BA54CB-5436-4C2F-91C8-BF97FEE0589A}" type="presParOf" srcId="{C666E99A-EA2A-4513-B163-536A725EC1D4}" destId="{050B9D53-6469-4729-A9BE-E42DCEA4252C}" srcOrd="32" destOrd="0" presId="urn:microsoft.com/office/officeart/2008/layout/CircleAccentTimeline"/>
    <dgm:cxn modelId="{9AEC9267-5AF9-4937-A5E2-09C686121DD8}" type="presParOf" srcId="{C666E99A-EA2A-4513-B163-536A725EC1D4}" destId="{A169135A-8620-4269-A500-0BFE5F166735}" srcOrd="33" destOrd="0" presId="urn:microsoft.com/office/officeart/2008/layout/CircleAccentTimeline"/>
    <dgm:cxn modelId="{2285A91F-AD8D-4407-86F3-88E07C635487}" type="presParOf" srcId="{A169135A-8620-4269-A500-0BFE5F166735}" destId="{DF89BFF2-B2D4-4325-85A2-579AFC2E967F}" srcOrd="0" destOrd="0" presId="urn:microsoft.com/office/officeart/2008/layout/CircleAccentTimeline"/>
    <dgm:cxn modelId="{225E8972-A482-41A8-A426-0269FF728B73}" type="presParOf" srcId="{A169135A-8620-4269-A500-0BFE5F166735}" destId="{DB665163-915F-40A6-83DE-D9E80507F79D}" srcOrd="1" destOrd="0" presId="urn:microsoft.com/office/officeart/2008/layout/CircleAccentTimeline"/>
    <dgm:cxn modelId="{C9835D6F-5B01-4BCB-BDB7-33EF7931E96B}" type="presParOf" srcId="{A169135A-8620-4269-A500-0BFE5F166735}" destId="{B929AC72-0696-4EEE-AFB6-7E192A81CD7E}" srcOrd="2" destOrd="0" presId="urn:microsoft.com/office/officeart/2008/layout/CircleAccentTimeline"/>
    <dgm:cxn modelId="{6AA01766-8785-4702-8CCA-6BFFBD50337E}" type="presParOf" srcId="{C666E99A-EA2A-4513-B163-536A725EC1D4}" destId="{4C54F472-8EC0-43AD-AD8B-7B532BC9203C}" srcOrd="34" destOrd="0" presId="urn:microsoft.com/office/officeart/2008/layout/CircleAccentTimeline"/>
    <dgm:cxn modelId="{858D23C8-AF7A-4BB0-80A0-DA68F35EF349}" type="presParOf" srcId="{C666E99A-EA2A-4513-B163-536A725EC1D4}" destId="{A5C2DB3F-F2F5-4831-9AD1-C5C2EEE15AC9}" srcOrd="35" destOrd="0" presId="urn:microsoft.com/office/officeart/2008/layout/CircleAccentTimeline"/>
    <dgm:cxn modelId="{69C060D1-30B9-4EE7-89DF-3FC7BD62F723}" type="presParOf" srcId="{C666E99A-EA2A-4513-B163-536A725EC1D4}" destId="{4EF7231C-C9F1-4F91-8D1C-C63638405F91}" srcOrd="36" destOrd="0" presId="urn:microsoft.com/office/officeart/2008/layout/CircleAccentTimeline"/>
    <dgm:cxn modelId="{B46A25C6-55F8-4C16-A981-3DCAF399E423}" type="presParOf" srcId="{4EF7231C-C9F1-4F91-8D1C-C63638405F91}" destId="{4AF980F5-1CFE-4F1C-8701-2120CCF8F1AB}" srcOrd="0" destOrd="0" presId="urn:microsoft.com/office/officeart/2008/layout/CircleAccentTimeline"/>
    <dgm:cxn modelId="{D8B42648-6121-4E4A-B017-10342442E003}" type="presParOf" srcId="{4EF7231C-C9F1-4F91-8D1C-C63638405F91}" destId="{C21B92A9-8E32-499C-902E-F133C5092D1A}" srcOrd="1" destOrd="0" presId="urn:microsoft.com/office/officeart/2008/layout/CircleAccentTimeline"/>
    <dgm:cxn modelId="{524F48FD-E5C6-4052-8F16-681E4EE5CEFC}" type="presParOf" srcId="{4EF7231C-C9F1-4F91-8D1C-C63638405F91}" destId="{1092A734-3D43-4CCE-BAAB-D03B6FB8C520}" srcOrd="2" destOrd="0" presId="urn:microsoft.com/office/officeart/2008/layout/CircleAccentTimeline"/>
    <dgm:cxn modelId="{3871A7EE-35E2-4D55-BC8D-31072DD31405}" type="presParOf" srcId="{C666E99A-EA2A-4513-B163-536A725EC1D4}" destId="{8D515D9C-EF43-47B9-AC9A-09A87EDF6F3D}" srcOrd="37" destOrd="0" presId="urn:microsoft.com/office/officeart/2008/layout/CircleAccentTimeline"/>
    <dgm:cxn modelId="{DAFF3278-7BC8-41B7-A63F-4C07153CA3C8}" type="presParOf" srcId="{C666E99A-EA2A-4513-B163-536A725EC1D4}" destId="{FAD7D391-55A1-4EEA-A99A-64E1406DFE67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1991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Green Team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1994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err="1" smtClean="0">
              <a:latin typeface="Calibri"/>
              <a:ea typeface="+mn-ea"/>
              <a:cs typeface="+mn-cs"/>
            </a:rPr>
            <a:t>HotJava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1995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1996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Oak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C8769F99-E369-40F9-A66B-435FBFB10B51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Applets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C8D9FD1-9E16-47D6-8B30-743FE14DA621}" type="parTrans" cxnId="{7DA9F834-41DB-407E-B68A-74280CACDA58}">
      <dgm:prSet/>
      <dgm:spPr/>
      <dgm:t>
        <a:bodyPr/>
        <a:lstStyle/>
        <a:p>
          <a:endParaRPr lang="mk-MK"/>
        </a:p>
      </dgm:t>
    </dgm:pt>
    <dgm:pt modelId="{9262DE61-8718-41A1-A649-9872A9FEF87D}" type="sibTrans" cxnId="{7DA9F834-41DB-407E-B68A-74280CACDA58}">
      <dgm:prSet/>
      <dgm:spPr/>
      <dgm:t>
        <a:bodyPr/>
        <a:lstStyle/>
        <a:p>
          <a:endParaRPr lang="mk-MK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1992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Star 7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5"/>
      <dgm:spPr/>
    </dgm:pt>
    <dgm:pt modelId="{66FE321E-6221-430D-95E7-19DBF56E205F}" type="pres">
      <dgm:prSet presAssocID="{28E50F4E-A211-4387-B97C-8204D2D63C7E}" presName="parTx" presStyleLbl="revTx" presStyleIdx="0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6"/>
      <dgm:spPr/>
    </dgm:pt>
    <dgm:pt modelId="{D80838CA-4B5F-4759-A83E-18025D22CD8E}" type="pres">
      <dgm:prSet presAssocID="{4197E540-D10F-4BDA-84C9-B2027B240EEB}" presName="chTx" presStyleLbl="revTx" presStyleIdx="1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7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1" presStyleCnt="6"/>
      <dgm:spPr/>
    </dgm:pt>
    <dgm:pt modelId="{FDF47E5F-174C-4606-A5A6-ED4628A0F400}" type="pres">
      <dgm:prSet presAssocID="{0AEA99DD-79F2-454B-89E9-FC77396C9F1D}" presName="chTx" presStyleLbl="revTx" presStyleIdx="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3A9274-6AA5-4BA7-9F0C-49F5E848C1A2}" type="pres">
      <dgm:prSet presAssocID="{0AEA99DD-79F2-454B-89E9-FC77396C9F1D}" presName="desTx" presStyleLbl="revTx" presStyleIdx="4" presStyleCnt="17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5"/>
      <dgm:spPr/>
    </dgm:pt>
    <dgm:pt modelId="{3123D80D-88BD-48F2-95B4-64E3ECB603A4}" type="pres">
      <dgm:prSet presAssocID="{023615BF-584F-4D59-BD6A-397FDF2FB3EB}" presName="parTx" presStyleLbl="revTx" presStyleIdx="5" presStyleCnt="17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2" presStyleCnt="6"/>
      <dgm:spPr/>
    </dgm:pt>
    <dgm:pt modelId="{B8907DCD-404C-4929-9832-3D8FB2605D8F}" type="pres">
      <dgm:prSet presAssocID="{3EE0D05E-6A0C-4CD0-B5CA-1A305EAC2630}" presName="chTx" presStyleLbl="revTx" presStyleIdx="6" presStyleCnt="17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7" presStyleCnt="17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5"/>
      <dgm:spPr/>
    </dgm:pt>
    <dgm:pt modelId="{7D6BBD8D-95C7-4AC1-BA07-93F97F0B736B}" type="pres">
      <dgm:prSet presAssocID="{5A22019F-6F97-4DC3-963A-583D3D54A632}" presName="parTx" presStyleLbl="revTx" presStyleIdx="8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3" presStyleCnt="6"/>
      <dgm:spPr/>
    </dgm:pt>
    <dgm:pt modelId="{BCF3A686-42B8-400D-ADAB-FFC1CE9C6893}" type="pres">
      <dgm:prSet presAssocID="{0AE14328-0EE2-49D7-98C5-68FCA23BDFFA}" presName="chTx" presStyleLbl="revTx" presStyleIdx="9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10" presStyleCnt="17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12AEE8A9-8606-4ACA-B9C6-EBFCD5B517D4}" type="pres">
      <dgm:prSet presAssocID="{C8769F99-E369-40F9-A66B-435FBFB10B51}" presName="desBackupLeftNorm" presStyleCnt="0"/>
      <dgm:spPr/>
    </dgm:pt>
    <dgm:pt modelId="{03E07D22-675D-4DCE-8C8E-C77865803F67}" type="pres">
      <dgm:prSet presAssocID="{C8769F99-E369-40F9-A66B-435FBFB10B51}" presName="desComposite" presStyleCnt="0"/>
      <dgm:spPr/>
    </dgm:pt>
    <dgm:pt modelId="{1017714B-BC23-4096-8072-F0DBE0D08AD8}" type="pres">
      <dgm:prSet presAssocID="{C8769F99-E369-40F9-A66B-435FBFB10B51}" presName="desCircle" presStyleLbl="node1" presStyleIdx="4" presStyleCnt="6"/>
      <dgm:spPr/>
    </dgm:pt>
    <dgm:pt modelId="{8DC0F486-0153-4B33-9E71-88AA37936D2F}" type="pres">
      <dgm:prSet presAssocID="{C8769F99-E369-40F9-A66B-435FBFB10B51}" presName="chTx" presStyleLbl="revTx" presStyleIdx="11" presStyleCnt="17"/>
      <dgm:spPr/>
      <dgm:t>
        <a:bodyPr/>
        <a:lstStyle/>
        <a:p>
          <a:endParaRPr lang="mk-MK"/>
        </a:p>
      </dgm:t>
    </dgm:pt>
    <dgm:pt modelId="{0866DE92-E4C8-4247-996B-FAD6BC31E9E2}" type="pres">
      <dgm:prSet presAssocID="{C8769F99-E369-40F9-A66B-435FBFB10B51}" presName="desTx" presStyleLbl="revTx" presStyleIdx="12" presStyleCnt="17">
        <dgm:presLayoutVars>
          <dgm:bulletEnabled val="1"/>
        </dgm:presLayoutVars>
      </dgm:prSet>
      <dgm:spPr/>
    </dgm:pt>
    <dgm:pt modelId="{CC964CD5-4CC0-40AF-A3A8-C34AB6D120DC}" type="pres">
      <dgm:prSet presAssocID="{C8769F99-E369-40F9-A66B-435FBFB10B51}" presName="desBackupRightNorm" presStyleCnt="0"/>
      <dgm:spPr/>
    </dgm:pt>
    <dgm:pt modelId="{BC3F8492-DDA8-45AE-A64C-147423922F0B}" type="pres">
      <dgm:prSet presAssocID="{9262DE61-8718-41A1-A649-9872A9FEF87D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3" presStyleCnt="5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2B4BD85E-C901-45C5-8EB9-6B9FEE12A7BE}" type="pres">
      <dgm:prSet presAssocID="{7FC2D584-30A6-449E-B7CA-341F5F62FAF5}" presName="parTx" presStyleLbl="revTx" presStyleIdx="1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5" presStyleCnt="6"/>
      <dgm:spPr/>
    </dgm:pt>
    <dgm:pt modelId="{DB665163-915F-40A6-83DE-D9E80507F79D}" type="pres">
      <dgm:prSet presAssocID="{65A643D8-FAD8-427F-B77E-324519DFF77F}" presName="chTx" presStyleLbl="revTx" presStyleIdx="14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5" presStyleCnt="17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4" presStyleCnt="5"/>
      <dgm:spPr/>
    </dgm:pt>
    <dgm:pt modelId="{C21B92A9-8E32-499C-902E-F133C5092D1A}" type="pres">
      <dgm:prSet presAssocID="{1EAF32EF-2685-41DE-B527-A19EA257EFF2}" presName="parTx" presStyleLbl="revTx" presStyleIdx="16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7DDFFB4D-9E4A-4BF0-B50B-3D40AFDE3A46}" type="presOf" srcId="{1EAF32EF-2685-41DE-B527-A19EA257EFF2}" destId="{C21B92A9-8E32-499C-902E-F133C5092D1A}" srcOrd="0" destOrd="0" presId="urn:microsoft.com/office/officeart/2008/layout/CircleAccentTimeline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57305D9B-9A5D-4321-9701-7D0A80A9F9B4}" type="presOf" srcId="{C8769F99-E369-40F9-A66B-435FBFB10B51}" destId="{8DC0F486-0153-4B33-9E71-88AA37936D2F}" srcOrd="0" destOrd="0" presId="urn:microsoft.com/office/officeart/2008/layout/CircleAccentTimeline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A3D59BBB-FDDD-4571-ABF8-B4ABB52DDE1A}" type="presOf" srcId="{023615BF-584F-4D59-BD6A-397FDF2FB3EB}" destId="{3123D80D-88BD-48F2-95B4-64E3ECB603A4}" srcOrd="0" destOrd="0" presId="urn:microsoft.com/office/officeart/2008/layout/CircleAccentTimeline"/>
    <dgm:cxn modelId="{6C1B41E1-A309-4199-AB1E-E4CA858710D7}" type="presOf" srcId="{E4EAE2BA-E6E9-47BE-90DA-7CC8F543793A}" destId="{C666E99A-EA2A-4513-B163-536A725EC1D4}" srcOrd="0" destOrd="0" presId="urn:microsoft.com/office/officeart/2008/layout/CircleAccentTimeline"/>
    <dgm:cxn modelId="{E63BDAA2-83C0-43F8-B2F1-1FCA2FEE0A7B}" type="presOf" srcId="{3EE0D05E-6A0C-4CD0-B5CA-1A305EAC2630}" destId="{B8907DCD-404C-4929-9832-3D8FB2605D8F}" srcOrd="0" destOrd="0" presId="urn:microsoft.com/office/officeart/2008/layout/CircleAccentTimeline"/>
    <dgm:cxn modelId="{270815E9-4A88-4DB4-9040-920BB982ABD8}" srcId="{E4EAE2BA-E6E9-47BE-90DA-7CC8F543793A}" destId="{1EAF32EF-2685-41DE-B527-A19EA257EFF2}" srcOrd="4" destOrd="0" parTransId="{180ECF10-61BF-4891-A06A-93E397C04263}" sibTransId="{C8B63689-AE32-480F-B66B-8481F7137AF6}"/>
    <dgm:cxn modelId="{7DA9F834-41DB-407E-B68A-74280CACDA58}" srcId="{5A22019F-6F97-4DC3-963A-583D3D54A632}" destId="{C8769F99-E369-40F9-A66B-435FBFB10B51}" srcOrd="1" destOrd="0" parTransId="{3C8D9FD1-9E16-47D6-8B30-743FE14DA621}" sibTransId="{9262DE61-8718-41A1-A649-9872A9FEF87D}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C4A138AE-F0E6-4DD6-A5FF-C973FE09BAD5}" type="presOf" srcId="{4197E540-D10F-4BDA-84C9-B2027B240EEB}" destId="{D80838CA-4B5F-4759-A83E-18025D22CD8E}" srcOrd="0" destOrd="0" presId="urn:microsoft.com/office/officeart/2008/layout/CircleAccentTimeline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11FC0439-D896-460C-98FA-68494AA7C15F}" type="presOf" srcId="{7FC2D584-30A6-449E-B7CA-341F5F62FAF5}" destId="{2B4BD85E-C901-45C5-8EB9-6B9FEE12A7BE}" srcOrd="0" destOrd="0" presId="urn:microsoft.com/office/officeart/2008/layout/CircleAccentTimeline"/>
    <dgm:cxn modelId="{B4E4664C-2BB7-4195-971F-F79B38F44C6E}" srcId="{28E50F4E-A211-4387-B97C-8204D2D63C7E}" destId="{0AEA99DD-79F2-454B-89E9-FC77396C9F1D}" srcOrd="1" destOrd="0" parTransId="{A2D73402-9AD4-47A3-93FB-B3C18E3B4F0C}" sibTransId="{602E552B-1247-4A9C-B655-B1B1185966C0}"/>
    <dgm:cxn modelId="{7396DF61-D23D-4676-8652-4E8F958B2A0F}" type="presOf" srcId="{0AE14328-0EE2-49D7-98C5-68FCA23BDFFA}" destId="{BCF3A686-42B8-400D-ADAB-FFC1CE9C6893}" srcOrd="0" destOrd="0" presId="urn:microsoft.com/office/officeart/2008/layout/CircleAccentTimeline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D3016FD2-96D6-42D9-9DB4-36559311769C}" type="presOf" srcId="{28E50F4E-A211-4387-B97C-8204D2D63C7E}" destId="{66FE321E-6221-430D-95E7-19DBF56E205F}" srcOrd="0" destOrd="0" presId="urn:microsoft.com/office/officeart/2008/layout/CircleAccentTimeline"/>
    <dgm:cxn modelId="{9F5171B8-F386-4BF5-BDDB-5CA2733A06EF}" type="presOf" srcId="{65A643D8-FAD8-427F-B77E-324519DFF77F}" destId="{DB665163-915F-40A6-83DE-D9E80507F79D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095C9719-C4F1-46B1-8CC9-7D1A702BB147}" type="presOf" srcId="{5A22019F-6F97-4DC3-963A-583D3D54A632}" destId="{7D6BBD8D-95C7-4AC1-BA07-93F97F0B736B}" srcOrd="0" destOrd="0" presId="urn:microsoft.com/office/officeart/2008/layout/CircleAccentTimeline"/>
    <dgm:cxn modelId="{A9B1AA48-A317-4766-BAEE-8BF0464168A8}" type="presOf" srcId="{0AEA99DD-79F2-454B-89E9-FC77396C9F1D}" destId="{FDF47E5F-174C-4606-A5A6-ED4628A0F400}" srcOrd="0" destOrd="0" presId="urn:microsoft.com/office/officeart/2008/layout/CircleAccentTimeline"/>
    <dgm:cxn modelId="{AF6D262C-93ED-4BBE-B792-DA4DB7793BB5}" type="presParOf" srcId="{C666E99A-EA2A-4513-B163-536A725EC1D4}" destId="{E2E3C590-7FC4-4000-9B21-30C11C32C517}" srcOrd="0" destOrd="0" presId="urn:microsoft.com/office/officeart/2008/layout/CircleAccentTimeline"/>
    <dgm:cxn modelId="{0F0B47F3-9951-464C-BFD8-E96770E5C380}" type="presParOf" srcId="{E2E3C590-7FC4-4000-9B21-30C11C32C517}" destId="{28017CDB-A29D-4E6F-AB4C-798EBE6DA64D}" srcOrd="0" destOrd="0" presId="urn:microsoft.com/office/officeart/2008/layout/CircleAccentTimeline"/>
    <dgm:cxn modelId="{FB69EF21-1846-4AC0-A610-6B891ECE7883}" type="presParOf" srcId="{E2E3C590-7FC4-4000-9B21-30C11C32C517}" destId="{66FE321E-6221-430D-95E7-19DBF56E205F}" srcOrd="1" destOrd="0" presId="urn:microsoft.com/office/officeart/2008/layout/CircleAccentTimeline"/>
    <dgm:cxn modelId="{34B7DD6B-741F-4451-8343-5204B902F3B2}" type="presParOf" srcId="{E2E3C590-7FC4-4000-9B21-30C11C32C517}" destId="{1BA0E56F-434D-4EE4-89C5-185FC0CE6AAD}" srcOrd="2" destOrd="0" presId="urn:microsoft.com/office/officeart/2008/layout/CircleAccentTimeline"/>
    <dgm:cxn modelId="{E2F3882B-8864-42EB-A798-53CD525C3EE2}" type="presParOf" srcId="{C666E99A-EA2A-4513-B163-536A725EC1D4}" destId="{EAEC0C39-E95A-4854-99AC-F1FAA31657FA}" srcOrd="1" destOrd="0" presId="urn:microsoft.com/office/officeart/2008/layout/CircleAccentTimeline"/>
    <dgm:cxn modelId="{D6FF9B55-6252-48D0-8979-F117A8DB5CAB}" type="presParOf" srcId="{C666E99A-EA2A-4513-B163-536A725EC1D4}" destId="{5744958A-2933-4B47-B6EB-7D7C8BFCEF84}" srcOrd="2" destOrd="0" presId="urn:microsoft.com/office/officeart/2008/layout/CircleAccentTimeline"/>
    <dgm:cxn modelId="{514C1160-7FBF-4E40-898E-FF6D0128D19F}" type="presParOf" srcId="{C666E99A-EA2A-4513-B163-536A725EC1D4}" destId="{CCD12751-D9E3-4387-BBF9-8F2AF6D49D1B}" srcOrd="3" destOrd="0" presId="urn:microsoft.com/office/officeart/2008/layout/CircleAccentTimeline"/>
    <dgm:cxn modelId="{03681B66-480B-400E-BAD7-9858699E95FB}" type="presParOf" srcId="{C666E99A-EA2A-4513-B163-536A725EC1D4}" destId="{B394CEEB-24B6-4BA8-A206-1534BEDAD694}" srcOrd="4" destOrd="0" presId="urn:microsoft.com/office/officeart/2008/layout/CircleAccentTimeline"/>
    <dgm:cxn modelId="{713A4E73-2AC5-4485-9C69-74CEDE440BF4}" type="presParOf" srcId="{B394CEEB-24B6-4BA8-A206-1534BEDAD694}" destId="{51C5ACA6-33FD-4668-B3B1-157C98F240BE}" srcOrd="0" destOrd="0" presId="urn:microsoft.com/office/officeart/2008/layout/CircleAccentTimeline"/>
    <dgm:cxn modelId="{A47386DF-CA6E-4B1D-B2A4-2944D8BF6442}" type="presParOf" srcId="{B394CEEB-24B6-4BA8-A206-1534BEDAD694}" destId="{D80838CA-4B5F-4759-A83E-18025D22CD8E}" srcOrd="1" destOrd="0" presId="urn:microsoft.com/office/officeart/2008/layout/CircleAccentTimeline"/>
    <dgm:cxn modelId="{4E9C0298-4029-40F2-8DDD-03A326C44250}" type="presParOf" srcId="{B394CEEB-24B6-4BA8-A206-1534BEDAD694}" destId="{47163255-F5AC-461E-9A86-3B86DCAB719C}" srcOrd="2" destOrd="0" presId="urn:microsoft.com/office/officeart/2008/layout/CircleAccentTimeline"/>
    <dgm:cxn modelId="{9A74FEB1-D93F-4418-BA1E-82AE620E2C71}" type="presParOf" srcId="{C666E99A-EA2A-4513-B163-536A725EC1D4}" destId="{88A42219-4A4E-4479-8CC6-055AA19695B3}" srcOrd="5" destOrd="0" presId="urn:microsoft.com/office/officeart/2008/layout/CircleAccentTimeline"/>
    <dgm:cxn modelId="{C89DE03B-A9A5-49E5-8C63-A9A2A4300A17}" type="presParOf" srcId="{C666E99A-EA2A-4513-B163-536A725EC1D4}" destId="{B7BAD771-7165-4F0A-8CDC-9C674DDAC5A6}" srcOrd="6" destOrd="0" presId="urn:microsoft.com/office/officeart/2008/layout/CircleAccentTimeline"/>
    <dgm:cxn modelId="{10822ECE-B328-4A88-92EA-C3303E929016}" type="presParOf" srcId="{C666E99A-EA2A-4513-B163-536A725EC1D4}" destId="{02DBAD80-0D72-42CC-B864-98974252703D}" srcOrd="7" destOrd="0" presId="urn:microsoft.com/office/officeart/2008/layout/CircleAccentTimeline"/>
    <dgm:cxn modelId="{23969AD2-F9D2-49FC-9011-5CB3C864ED29}" type="presParOf" srcId="{C666E99A-EA2A-4513-B163-536A725EC1D4}" destId="{4FBFD1CE-5323-445E-AADD-EF55B1C740B1}" srcOrd="8" destOrd="0" presId="urn:microsoft.com/office/officeart/2008/layout/CircleAccentTimeline"/>
    <dgm:cxn modelId="{A6C80CA8-0407-41EF-A61F-1954DCC33563}" type="presParOf" srcId="{4FBFD1CE-5323-445E-AADD-EF55B1C740B1}" destId="{5A8C3FAB-CD74-4F8F-AD16-04074F9041BF}" srcOrd="0" destOrd="0" presId="urn:microsoft.com/office/officeart/2008/layout/CircleAccentTimeline"/>
    <dgm:cxn modelId="{6AEC4C46-EEA6-410F-A4C5-F0316768A05C}" type="presParOf" srcId="{4FBFD1CE-5323-445E-AADD-EF55B1C740B1}" destId="{FDF47E5F-174C-4606-A5A6-ED4628A0F400}" srcOrd="1" destOrd="0" presId="urn:microsoft.com/office/officeart/2008/layout/CircleAccentTimeline"/>
    <dgm:cxn modelId="{77FD09D6-B665-43F6-AA5E-3A2127792109}" type="presParOf" srcId="{4FBFD1CE-5323-445E-AADD-EF55B1C740B1}" destId="{703A9274-6AA5-4BA7-9F0C-49F5E848C1A2}" srcOrd="2" destOrd="0" presId="urn:microsoft.com/office/officeart/2008/layout/CircleAccentTimeline"/>
    <dgm:cxn modelId="{ED062AD8-234C-4744-8BFE-B41393314C6C}" type="presParOf" srcId="{C666E99A-EA2A-4513-B163-536A725EC1D4}" destId="{5285B23C-3CF9-42E9-8D77-077E19872D98}" srcOrd="9" destOrd="0" presId="urn:microsoft.com/office/officeart/2008/layout/CircleAccentTimeline"/>
    <dgm:cxn modelId="{68CBC829-A5A2-4229-B4BA-14B55A7217AC}" type="presParOf" srcId="{C666E99A-EA2A-4513-B163-536A725EC1D4}" destId="{6876C169-0105-4B0F-8AF0-8569EB893E0E}" srcOrd="10" destOrd="0" presId="urn:microsoft.com/office/officeart/2008/layout/CircleAccentTimeline"/>
    <dgm:cxn modelId="{678D9B64-AC44-4CBC-B7CB-F0E076B8C9B5}" type="presParOf" srcId="{C666E99A-EA2A-4513-B163-536A725EC1D4}" destId="{7A2764D0-48E9-461A-9F79-0C480C1C794C}" srcOrd="11" destOrd="0" presId="urn:microsoft.com/office/officeart/2008/layout/CircleAccentTimeline"/>
    <dgm:cxn modelId="{F56C9A87-8A33-4E28-B7F6-5E80D05876A4}" type="presParOf" srcId="{7A2764D0-48E9-461A-9F79-0C480C1C794C}" destId="{0891A169-5C9C-46EA-9E54-4EA17187E255}" srcOrd="0" destOrd="0" presId="urn:microsoft.com/office/officeart/2008/layout/CircleAccentTimeline"/>
    <dgm:cxn modelId="{E966687E-9535-4C0E-A7E0-6D28F122E8BE}" type="presParOf" srcId="{7A2764D0-48E9-461A-9F79-0C480C1C794C}" destId="{3123D80D-88BD-48F2-95B4-64E3ECB603A4}" srcOrd="1" destOrd="0" presId="urn:microsoft.com/office/officeart/2008/layout/CircleAccentTimeline"/>
    <dgm:cxn modelId="{75FF2381-D938-4503-90F4-F20DDA14BFE6}" type="presParOf" srcId="{7A2764D0-48E9-461A-9F79-0C480C1C794C}" destId="{16543F69-2FDD-41A5-A7CD-858FC8D9AF93}" srcOrd="2" destOrd="0" presId="urn:microsoft.com/office/officeart/2008/layout/CircleAccentTimeline"/>
    <dgm:cxn modelId="{FB43CDA0-9BA0-4363-8D12-F183CF2FA448}" type="presParOf" srcId="{C666E99A-EA2A-4513-B163-536A725EC1D4}" destId="{2942D5DE-AB75-4337-93E8-C41B8B7C2368}" srcOrd="12" destOrd="0" presId="urn:microsoft.com/office/officeart/2008/layout/CircleAccentTimeline"/>
    <dgm:cxn modelId="{834F7C58-0BD6-4A78-B12E-330F2B62A9CA}" type="presParOf" srcId="{C666E99A-EA2A-4513-B163-536A725EC1D4}" destId="{0BB019DD-87BB-4425-BAA9-3BDF25294EC0}" srcOrd="13" destOrd="0" presId="urn:microsoft.com/office/officeart/2008/layout/CircleAccentTimeline"/>
    <dgm:cxn modelId="{0479D338-1A4B-4317-85AE-C0C89D538472}" type="presParOf" srcId="{C666E99A-EA2A-4513-B163-536A725EC1D4}" destId="{60AD2E50-1C52-484F-8A11-6BD572F2F358}" srcOrd="14" destOrd="0" presId="urn:microsoft.com/office/officeart/2008/layout/CircleAccentTimeline"/>
    <dgm:cxn modelId="{22B14FC5-5A47-4C82-9F10-82E623B21CF3}" type="presParOf" srcId="{C666E99A-EA2A-4513-B163-536A725EC1D4}" destId="{3859EF22-6036-4694-8844-4E3295EE52F6}" srcOrd="15" destOrd="0" presId="urn:microsoft.com/office/officeart/2008/layout/CircleAccentTimeline"/>
    <dgm:cxn modelId="{F85CAFF9-153F-4649-8EFF-61CAEC771611}" type="presParOf" srcId="{3859EF22-6036-4694-8844-4E3295EE52F6}" destId="{478A6BF8-530F-4E34-AFC6-BC4C839866C4}" srcOrd="0" destOrd="0" presId="urn:microsoft.com/office/officeart/2008/layout/CircleAccentTimeline"/>
    <dgm:cxn modelId="{F34DB631-FEBF-4B20-92BD-C905B7BBF830}" type="presParOf" srcId="{3859EF22-6036-4694-8844-4E3295EE52F6}" destId="{B8907DCD-404C-4929-9832-3D8FB2605D8F}" srcOrd="1" destOrd="0" presId="urn:microsoft.com/office/officeart/2008/layout/CircleAccentTimeline"/>
    <dgm:cxn modelId="{EAFFA819-BAB1-41AD-8773-F90B8D820AD8}" type="presParOf" srcId="{3859EF22-6036-4694-8844-4E3295EE52F6}" destId="{D630A139-6AED-4B70-8A59-41EBCB0C9A80}" srcOrd="2" destOrd="0" presId="urn:microsoft.com/office/officeart/2008/layout/CircleAccentTimeline"/>
    <dgm:cxn modelId="{662A9D5B-813E-4CFF-B947-A7D2D0781F2E}" type="presParOf" srcId="{C666E99A-EA2A-4513-B163-536A725EC1D4}" destId="{B56845B8-DCCE-4A1A-8311-19828B633E29}" srcOrd="16" destOrd="0" presId="urn:microsoft.com/office/officeart/2008/layout/CircleAccentTimeline"/>
    <dgm:cxn modelId="{1D0B6516-3361-4E82-AA34-1253E0817070}" type="presParOf" srcId="{C666E99A-EA2A-4513-B163-536A725EC1D4}" destId="{F5C5E321-160E-49F5-8AF2-A9CD7F6EC0E0}" srcOrd="17" destOrd="0" presId="urn:microsoft.com/office/officeart/2008/layout/CircleAccentTimeline"/>
    <dgm:cxn modelId="{7FDE61AC-0B5C-496E-B4A8-24C81A4ECBFB}" type="presParOf" srcId="{C666E99A-EA2A-4513-B163-536A725EC1D4}" destId="{C15A6055-885F-4223-8889-DE40F9C71E47}" srcOrd="18" destOrd="0" presId="urn:microsoft.com/office/officeart/2008/layout/CircleAccentTimeline"/>
    <dgm:cxn modelId="{6BE09791-9E4E-4624-AF42-306D352BBFC3}" type="presParOf" srcId="{C15A6055-885F-4223-8889-DE40F9C71E47}" destId="{9125244F-CAD2-40B8-B03E-EE53F57528C6}" srcOrd="0" destOrd="0" presId="urn:microsoft.com/office/officeart/2008/layout/CircleAccentTimeline"/>
    <dgm:cxn modelId="{8131B5D8-EB1E-4641-B0F6-A5CF8CC0C397}" type="presParOf" srcId="{C15A6055-885F-4223-8889-DE40F9C71E47}" destId="{7D6BBD8D-95C7-4AC1-BA07-93F97F0B736B}" srcOrd="1" destOrd="0" presId="urn:microsoft.com/office/officeart/2008/layout/CircleAccentTimeline"/>
    <dgm:cxn modelId="{A49B6C30-9381-4BE6-B60D-A3C0635DDB08}" type="presParOf" srcId="{C15A6055-885F-4223-8889-DE40F9C71E47}" destId="{5AE3A114-82A7-404F-9E4B-DAE75E8E67F0}" srcOrd="2" destOrd="0" presId="urn:microsoft.com/office/officeart/2008/layout/CircleAccentTimeline"/>
    <dgm:cxn modelId="{B7F03A0C-6AA0-496D-AD71-B47E596C95B7}" type="presParOf" srcId="{C666E99A-EA2A-4513-B163-536A725EC1D4}" destId="{618FA1BC-D374-4EBB-922E-5A921DD9E5E1}" srcOrd="19" destOrd="0" presId="urn:microsoft.com/office/officeart/2008/layout/CircleAccentTimeline"/>
    <dgm:cxn modelId="{D581618E-04D1-43D8-8333-143680DD2B97}" type="presParOf" srcId="{C666E99A-EA2A-4513-B163-536A725EC1D4}" destId="{8ADF5B02-C638-4F58-9A6C-30C09AC73306}" srcOrd="20" destOrd="0" presId="urn:microsoft.com/office/officeart/2008/layout/CircleAccentTimeline"/>
    <dgm:cxn modelId="{03FF72AB-FC1E-4D0C-970F-DB57FD1302CF}" type="presParOf" srcId="{C666E99A-EA2A-4513-B163-536A725EC1D4}" destId="{02FA4610-B442-40C7-9DF1-5F9F97BE02EF}" srcOrd="21" destOrd="0" presId="urn:microsoft.com/office/officeart/2008/layout/CircleAccentTimeline"/>
    <dgm:cxn modelId="{8943AD99-10A6-4DB6-8689-CA2B205D3901}" type="presParOf" srcId="{C666E99A-EA2A-4513-B163-536A725EC1D4}" destId="{4FA3D958-E36A-4F8D-B2D9-8F7D4695CA93}" srcOrd="22" destOrd="0" presId="urn:microsoft.com/office/officeart/2008/layout/CircleAccentTimeline"/>
    <dgm:cxn modelId="{AFF5FFD0-56AF-4C3D-8F7B-5C0CB0F32748}" type="presParOf" srcId="{4FA3D958-E36A-4F8D-B2D9-8F7D4695CA93}" destId="{49AD36DC-D62B-4D81-B989-C0C6E821265F}" srcOrd="0" destOrd="0" presId="urn:microsoft.com/office/officeart/2008/layout/CircleAccentTimeline"/>
    <dgm:cxn modelId="{71A1609F-7B1F-40F6-9D97-EA480901BA43}" type="presParOf" srcId="{4FA3D958-E36A-4F8D-B2D9-8F7D4695CA93}" destId="{BCF3A686-42B8-400D-ADAB-FFC1CE9C6893}" srcOrd="1" destOrd="0" presId="urn:microsoft.com/office/officeart/2008/layout/CircleAccentTimeline"/>
    <dgm:cxn modelId="{3C77EF25-4EA6-45EA-97AC-54B0C2B5D60C}" type="presParOf" srcId="{4FA3D958-E36A-4F8D-B2D9-8F7D4695CA93}" destId="{C5E960F3-64F7-451A-9F71-5CC76AE5F505}" srcOrd="2" destOrd="0" presId="urn:microsoft.com/office/officeart/2008/layout/CircleAccentTimeline"/>
    <dgm:cxn modelId="{DF8250E7-C09E-4808-A28D-5E0492B2FE06}" type="presParOf" srcId="{C666E99A-EA2A-4513-B163-536A725EC1D4}" destId="{B3721555-6618-4C3A-BD1F-E92CFD9683AB}" srcOrd="23" destOrd="0" presId="urn:microsoft.com/office/officeart/2008/layout/CircleAccentTimeline"/>
    <dgm:cxn modelId="{7FC193F1-FFC6-467F-AF84-E98658B2EF7A}" type="presParOf" srcId="{C666E99A-EA2A-4513-B163-536A725EC1D4}" destId="{5AE349D2-CEB4-4AC6-AE04-44A62924D7CF}" srcOrd="24" destOrd="0" presId="urn:microsoft.com/office/officeart/2008/layout/CircleAccentTimeline"/>
    <dgm:cxn modelId="{38E53361-3900-439B-8CAF-F010F896F791}" type="presParOf" srcId="{C666E99A-EA2A-4513-B163-536A725EC1D4}" destId="{12AEE8A9-8606-4ACA-B9C6-EBFCD5B517D4}" srcOrd="25" destOrd="0" presId="urn:microsoft.com/office/officeart/2008/layout/CircleAccentTimeline"/>
    <dgm:cxn modelId="{AA196E07-628A-4F05-9409-89275B26B621}" type="presParOf" srcId="{C666E99A-EA2A-4513-B163-536A725EC1D4}" destId="{03E07D22-675D-4DCE-8C8E-C77865803F67}" srcOrd="26" destOrd="0" presId="urn:microsoft.com/office/officeart/2008/layout/CircleAccentTimeline"/>
    <dgm:cxn modelId="{A9C88214-4BF9-4C59-AE40-AEEBD832C255}" type="presParOf" srcId="{03E07D22-675D-4DCE-8C8E-C77865803F67}" destId="{1017714B-BC23-4096-8072-F0DBE0D08AD8}" srcOrd="0" destOrd="0" presId="urn:microsoft.com/office/officeart/2008/layout/CircleAccentTimeline"/>
    <dgm:cxn modelId="{09FAB8B5-34FA-4B23-A65F-DA0229F4C5D9}" type="presParOf" srcId="{03E07D22-675D-4DCE-8C8E-C77865803F67}" destId="{8DC0F486-0153-4B33-9E71-88AA37936D2F}" srcOrd="1" destOrd="0" presId="urn:microsoft.com/office/officeart/2008/layout/CircleAccentTimeline"/>
    <dgm:cxn modelId="{16EC5A25-912C-48E3-B9C3-88C1A2B51A52}" type="presParOf" srcId="{03E07D22-675D-4DCE-8C8E-C77865803F67}" destId="{0866DE92-E4C8-4247-996B-FAD6BC31E9E2}" srcOrd="2" destOrd="0" presId="urn:microsoft.com/office/officeart/2008/layout/CircleAccentTimeline"/>
    <dgm:cxn modelId="{3B2A0742-DA37-4072-B0CC-9699F37BDB3A}" type="presParOf" srcId="{C666E99A-EA2A-4513-B163-536A725EC1D4}" destId="{CC964CD5-4CC0-40AF-A3A8-C34AB6D120DC}" srcOrd="27" destOrd="0" presId="urn:microsoft.com/office/officeart/2008/layout/CircleAccentTimeline"/>
    <dgm:cxn modelId="{2CBF4CDB-13BC-4A33-9B35-A03BB8A85A6D}" type="presParOf" srcId="{C666E99A-EA2A-4513-B163-536A725EC1D4}" destId="{BC3F8492-DDA8-45AE-A64C-147423922F0B}" srcOrd="28" destOrd="0" presId="urn:microsoft.com/office/officeart/2008/layout/CircleAccentTimeline"/>
    <dgm:cxn modelId="{49FD1091-AD43-447B-916C-92EF1E859BFF}" type="presParOf" srcId="{C666E99A-EA2A-4513-B163-536A725EC1D4}" destId="{98C1E74A-8C95-49B9-99D3-43E036DDBE09}" srcOrd="29" destOrd="0" presId="urn:microsoft.com/office/officeart/2008/layout/CircleAccentTimeline"/>
    <dgm:cxn modelId="{9C5174D8-D04F-466F-AB33-D3EC6D107652}" type="presParOf" srcId="{98C1E74A-8C95-49B9-99D3-43E036DDBE09}" destId="{625298DF-66F0-44EC-B355-04318A84B0F2}" srcOrd="0" destOrd="0" presId="urn:microsoft.com/office/officeart/2008/layout/CircleAccentTimeline"/>
    <dgm:cxn modelId="{CFC03BC1-41B2-4F6E-84DF-E178D625784C}" type="presParOf" srcId="{98C1E74A-8C95-49B9-99D3-43E036DDBE09}" destId="{2B4BD85E-C901-45C5-8EB9-6B9FEE12A7BE}" srcOrd="1" destOrd="0" presId="urn:microsoft.com/office/officeart/2008/layout/CircleAccentTimeline"/>
    <dgm:cxn modelId="{CB739265-36F9-4A49-A415-D410CC65A015}" type="presParOf" srcId="{98C1E74A-8C95-49B9-99D3-43E036DDBE09}" destId="{761EFD8F-410E-414C-A480-BA932E71A143}" srcOrd="2" destOrd="0" presId="urn:microsoft.com/office/officeart/2008/layout/CircleAccentTimeline"/>
    <dgm:cxn modelId="{DF58FB77-DEF3-40C9-BEC4-FD555B9BDAB9}" type="presParOf" srcId="{C666E99A-EA2A-4513-B163-536A725EC1D4}" destId="{B82C08B3-DB74-4E36-B2E9-76F2AEEFB24B}" srcOrd="30" destOrd="0" presId="urn:microsoft.com/office/officeart/2008/layout/CircleAccentTimeline"/>
    <dgm:cxn modelId="{0572E165-DCD8-4F0A-92A7-D0C1344844BB}" type="presParOf" srcId="{C666E99A-EA2A-4513-B163-536A725EC1D4}" destId="{E0DB4E77-87D5-45B6-AD70-2CE9930ABB87}" srcOrd="31" destOrd="0" presId="urn:microsoft.com/office/officeart/2008/layout/CircleAccentTimeline"/>
    <dgm:cxn modelId="{87806DC6-30AC-4160-8DD0-7508CD936349}" type="presParOf" srcId="{C666E99A-EA2A-4513-B163-536A725EC1D4}" destId="{050B9D53-6469-4729-A9BE-E42DCEA4252C}" srcOrd="32" destOrd="0" presId="urn:microsoft.com/office/officeart/2008/layout/CircleAccentTimeline"/>
    <dgm:cxn modelId="{79FB8268-7F7F-42D9-8182-A92EB2009D09}" type="presParOf" srcId="{C666E99A-EA2A-4513-B163-536A725EC1D4}" destId="{A169135A-8620-4269-A500-0BFE5F166735}" srcOrd="33" destOrd="0" presId="urn:microsoft.com/office/officeart/2008/layout/CircleAccentTimeline"/>
    <dgm:cxn modelId="{3DD57777-3474-4FDB-9529-BFE6C5CE8AFA}" type="presParOf" srcId="{A169135A-8620-4269-A500-0BFE5F166735}" destId="{DF89BFF2-B2D4-4325-85A2-579AFC2E967F}" srcOrd="0" destOrd="0" presId="urn:microsoft.com/office/officeart/2008/layout/CircleAccentTimeline"/>
    <dgm:cxn modelId="{0CD3EC07-8E8E-4FA4-9D67-CD620CBC588A}" type="presParOf" srcId="{A169135A-8620-4269-A500-0BFE5F166735}" destId="{DB665163-915F-40A6-83DE-D9E80507F79D}" srcOrd="1" destOrd="0" presId="urn:microsoft.com/office/officeart/2008/layout/CircleAccentTimeline"/>
    <dgm:cxn modelId="{C15384C8-68A4-49DA-9ED4-1FA18D512629}" type="presParOf" srcId="{A169135A-8620-4269-A500-0BFE5F166735}" destId="{B929AC72-0696-4EEE-AFB6-7E192A81CD7E}" srcOrd="2" destOrd="0" presId="urn:microsoft.com/office/officeart/2008/layout/CircleAccentTimeline"/>
    <dgm:cxn modelId="{693B8023-640F-44BE-97B4-E8737AF0F079}" type="presParOf" srcId="{C666E99A-EA2A-4513-B163-536A725EC1D4}" destId="{4C54F472-8EC0-43AD-AD8B-7B532BC9203C}" srcOrd="34" destOrd="0" presId="urn:microsoft.com/office/officeart/2008/layout/CircleAccentTimeline"/>
    <dgm:cxn modelId="{4D21B851-6E6F-4970-BEC7-5DAF648DDDBF}" type="presParOf" srcId="{C666E99A-EA2A-4513-B163-536A725EC1D4}" destId="{A5C2DB3F-F2F5-4831-9AD1-C5C2EEE15AC9}" srcOrd="35" destOrd="0" presId="urn:microsoft.com/office/officeart/2008/layout/CircleAccentTimeline"/>
    <dgm:cxn modelId="{66697EE1-424F-4F98-BEBC-092947E7D7EF}" type="presParOf" srcId="{C666E99A-EA2A-4513-B163-536A725EC1D4}" destId="{4EF7231C-C9F1-4F91-8D1C-C63638405F91}" srcOrd="36" destOrd="0" presId="urn:microsoft.com/office/officeart/2008/layout/CircleAccentTimeline"/>
    <dgm:cxn modelId="{D67A6D51-5751-4723-8FD5-65EAD1340A11}" type="presParOf" srcId="{4EF7231C-C9F1-4F91-8D1C-C63638405F91}" destId="{4AF980F5-1CFE-4F1C-8701-2120CCF8F1AB}" srcOrd="0" destOrd="0" presId="urn:microsoft.com/office/officeart/2008/layout/CircleAccentTimeline"/>
    <dgm:cxn modelId="{6D0A5424-A757-4E81-AC61-0EB2DA1396D3}" type="presParOf" srcId="{4EF7231C-C9F1-4F91-8D1C-C63638405F91}" destId="{C21B92A9-8E32-499C-902E-F133C5092D1A}" srcOrd="1" destOrd="0" presId="urn:microsoft.com/office/officeart/2008/layout/CircleAccentTimeline"/>
    <dgm:cxn modelId="{7E86E5A7-7EDD-4E80-857D-70C3FF8916D8}" type="presParOf" srcId="{4EF7231C-C9F1-4F91-8D1C-C63638405F91}" destId="{1092A734-3D43-4CCE-BAAB-D03B6FB8C520}" srcOrd="2" destOrd="0" presId="urn:microsoft.com/office/officeart/2008/layout/CircleAccentTimeline"/>
    <dgm:cxn modelId="{C910FC4E-D9BA-4711-86E8-A6461B2C8B2B}" type="presParOf" srcId="{C666E99A-EA2A-4513-B163-536A725EC1D4}" destId="{8D515D9C-EF43-47B9-AC9A-09A87EDF6F3D}" srcOrd="37" destOrd="0" presId="urn:microsoft.com/office/officeart/2008/layout/CircleAccentTimeline"/>
    <dgm:cxn modelId="{11CB4087-ED8E-41A4-BA72-86A6923104B9}" type="presParOf" srcId="{C666E99A-EA2A-4513-B163-536A725EC1D4}" destId="{FAD7D391-55A1-4EEA-A99A-64E1406DFE67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1991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Green Team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1994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err="1" smtClean="0">
              <a:latin typeface="Calibri"/>
              <a:ea typeface="+mn-ea"/>
              <a:cs typeface="+mn-cs"/>
            </a:rPr>
            <a:t>HotJava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1995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1996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Oak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C8769F99-E369-40F9-A66B-435FBFB10B51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Applets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C8D9FD1-9E16-47D6-8B30-743FE14DA621}" type="parTrans" cxnId="{7DA9F834-41DB-407E-B68A-74280CACDA58}">
      <dgm:prSet/>
      <dgm:spPr/>
      <dgm:t>
        <a:bodyPr/>
        <a:lstStyle/>
        <a:p>
          <a:endParaRPr lang="mk-MK"/>
        </a:p>
      </dgm:t>
    </dgm:pt>
    <dgm:pt modelId="{9262DE61-8718-41A1-A649-9872A9FEF87D}" type="sibTrans" cxnId="{7DA9F834-41DB-407E-B68A-74280CACDA58}">
      <dgm:prSet/>
      <dgm:spPr/>
      <dgm:t>
        <a:bodyPr/>
        <a:lstStyle/>
        <a:p>
          <a:endParaRPr lang="mk-MK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1992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Star 7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5"/>
      <dgm:spPr/>
    </dgm:pt>
    <dgm:pt modelId="{66FE321E-6221-430D-95E7-19DBF56E205F}" type="pres">
      <dgm:prSet presAssocID="{28E50F4E-A211-4387-B97C-8204D2D63C7E}" presName="parTx" presStyleLbl="revTx" presStyleIdx="0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6"/>
      <dgm:spPr/>
    </dgm:pt>
    <dgm:pt modelId="{D80838CA-4B5F-4759-A83E-18025D22CD8E}" type="pres">
      <dgm:prSet presAssocID="{4197E540-D10F-4BDA-84C9-B2027B240EEB}" presName="chTx" presStyleLbl="revTx" presStyleIdx="1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7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1" presStyleCnt="6"/>
      <dgm:spPr/>
    </dgm:pt>
    <dgm:pt modelId="{FDF47E5F-174C-4606-A5A6-ED4628A0F400}" type="pres">
      <dgm:prSet presAssocID="{0AEA99DD-79F2-454B-89E9-FC77396C9F1D}" presName="chTx" presStyleLbl="revTx" presStyleIdx="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3A9274-6AA5-4BA7-9F0C-49F5E848C1A2}" type="pres">
      <dgm:prSet presAssocID="{0AEA99DD-79F2-454B-89E9-FC77396C9F1D}" presName="desTx" presStyleLbl="revTx" presStyleIdx="4" presStyleCnt="17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5"/>
      <dgm:spPr/>
    </dgm:pt>
    <dgm:pt modelId="{3123D80D-88BD-48F2-95B4-64E3ECB603A4}" type="pres">
      <dgm:prSet presAssocID="{023615BF-584F-4D59-BD6A-397FDF2FB3EB}" presName="parTx" presStyleLbl="revTx" presStyleIdx="5" presStyleCnt="17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2" presStyleCnt="6"/>
      <dgm:spPr/>
    </dgm:pt>
    <dgm:pt modelId="{B8907DCD-404C-4929-9832-3D8FB2605D8F}" type="pres">
      <dgm:prSet presAssocID="{3EE0D05E-6A0C-4CD0-B5CA-1A305EAC2630}" presName="chTx" presStyleLbl="revTx" presStyleIdx="6" presStyleCnt="17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7" presStyleCnt="17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5"/>
      <dgm:spPr/>
    </dgm:pt>
    <dgm:pt modelId="{7D6BBD8D-95C7-4AC1-BA07-93F97F0B736B}" type="pres">
      <dgm:prSet presAssocID="{5A22019F-6F97-4DC3-963A-583D3D54A632}" presName="parTx" presStyleLbl="revTx" presStyleIdx="8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3" presStyleCnt="6"/>
      <dgm:spPr/>
    </dgm:pt>
    <dgm:pt modelId="{BCF3A686-42B8-400D-ADAB-FFC1CE9C6893}" type="pres">
      <dgm:prSet presAssocID="{0AE14328-0EE2-49D7-98C5-68FCA23BDFFA}" presName="chTx" presStyleLbl="revTx" presStyleIdx="9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10" presStyleCnt="17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12AEE8A9-8606-4ACA-B9C6-EBFCD5B517D4}" type="pres">
      <dgm:prSet presAssocID="{C8769F99-E369-40F9-A66B-435FBFB10B51}" presName="desBackupLeftNorm" presStyleCnt="0"/>
      <dgm:spPr/>
    </dgm:pt>
    <dgm:pt modelId="{03E07D22-675D-4DCE-8C8E-C77865803F67}" type="pres">
      <dgm:prSet presAssocID="{C8769F99-E369-40F9-A66B-435FBFB10B51}" presName="desComposite" presStyleCnt="0"/>
      <dgm:spPr/>
    </dgm:pt>
    <dgm:pt modelId="{1017714B-BC23-4096-8072-F0DBE0D08AD8}" type="pres">
      <dgm:prSet presAssocID="{C8769F99-E369-40F9-A66B-435FBFB10B51}" presName="desCircle" presStyleLbl="node1" presStyleIdx="4" presStyleCnt="6"/>
      <dgm:spPr/>
    </dgm:pt>
    <dgm:pt modelId="{8DC0F486-0153-4B33-9E71-88AA37936D2F}" type="pres">
      <dgm:prSet presAssocID="{C8769F99-E369-40F9-A66B-435FBFB10B51}" presName="chTx" presStyleLbl="revTx" presStyleIdx="11" presStyleCnt="17"/>
      <dgm:spPr/>
      <dgm:t>
        <a:bodyPr/>
        <a:lstStyle/>
        <a:p>
          <a:endParaRPr lang="mk-MK"/>
        </a:p>
      </dgm:t>
    </dgm:pt>
    <dgm:pt modelId="{0866DE92-E4C8-4247-996B-FAD6BC31E9E2}" type="pres">
      <dgm:prSet presAssocID="{C8769F99-E369-40F9-A66B-435FBFB10B51}" presName="desTx" presStyleLbl="revTx" presStyleIdx="12" presStyleCnt="17">
        <dgm:presLayoutVars>
          <dgm:bulletEnabled val="1"/>
        </dgm:presLayoutVars>
      </dgm:prSet>
      <dgm:spPr/>
    </dgm:pt>
    <dgm:pt modelId="{CC964CD5-4CC0-40AF-A3A8-C34AB6D120DC}" type="pres">
      <dgm:prSet presAssocID="{C8769F99-E369-40F9-A66B-435FBFB10B51}" presName="desBackupRightNorm" presStyleCnt="0"/>
      <dgm:spPr/>
    </dgm:pt>
    <dgm:pt modelId="{BC3F8492-DDA8-45AE-A64C-147423922F0B}" type="pres">
      <dgm:prSet presAssocID="{9262DE61-8718-41A1-A649-9872A9FEF87D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3" presStyleCnt="5"/>
      <dgm:spPr/>
    </dgm:pt>
    <dgm:pt modelId="{2B4BD85E-C901-45C5-8EB9-6B9FEE12A7BE}" type="pres">
      <dgm:prSet presAssocID="{7FC2D584-30A6-449E-B7CA-341F5F62FAF5}" presName="parTx" presStyleLbl="revTx" presStyleIdx="1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5" presStyleCnt="6"/>
      <dgm:spPr/>
    </dgm:pt>
    <dgm:pt modelId="{DB665163-915F-40A6-83DE-D9E80507F79D}" type="pres">
      <dgm:prSet presAssocID="{65A643D8-FAD8-427F-B77E-324519DFF77F}" presName="chTx" presStyleLbl="revTx" presStyleIdx="14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5" presStyleCnt="17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4" presStyleCnt="5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C21B92A9-8E32-499C-902E-F133C5092D1A}" type="pres">
      <dgm:prSet presAssocID="{1EAF32EF-2685-41DE-B527-A19EA257EFF2}" presName="parTx" presStyleLbl="revTx" presStyleIdx="16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5E2067C1-AC24-45BA-9345-3B4C9F230781}" type="presOf" srcId="{5A22019F-6F97-4DC3-963A-583D3D54A632}" destId="{7D6BBD8D-95C7-4AC1-BA07-93F97F0B736B}" srcOrd="0" destOrd="0" presId="urn:microsoft.com/office/officeart/2008/layout/CircleAccentTimeline"/>
    <dgm:cxn modelId="{436BA921-319B-4F07-A037-F11520279DF9}" type="presOf" srcId="{4197E540-D10F-4BDA-84C9-B2027B240EEB}" destId="{D80838CA-4B5F-4759-A83E-18025D22CD8E}" srcOrd="0" destOrd="0" presId="urn:microsoft.com/office/officeart/2008/layout/CircleAccentTimeline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CF401FF3-2B09-43B9-8967-124D7C71D2B0}" type="presOf" srcId="{3EE0D05E-6A0C-4CD0-B5CA-1A305EAC2630}" destId="{B8907DCD-404C-4929-9832-3D8FB2605D8F}" srcOrd="0" destOrd="0" presId="urn:microsoft.com/office/officeart/2008/layout/CircleAccentTimeline"/>
    <dgm:cxn modelId="{4904C46A-A1AA-43D0-849D-856B81269D81}" type="presOf" srcId="{0AEA99DD-79F2-454B-89E9-FC77396C9F1D}" destId="{FDF47E5F-174C-4606-A5A6-ED4628A0F400}" srcOrd="0" destOrd="0" presId="urn:microsoft.com/office/officeart/2008/layout/CircleAccentTimeline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0E2EA739-CD72-4FB6-B5FC-19C5D0C922B4}" type="presOf" srcId="{65A643D8-FAD8-427F-B77E-324519DFF77F}" destId="{DB665163-915F-40A6-83DE-D9E80507F79D}" srcOrd="0" destOrd="0" presId="urn:microsoft.com/office/officeart/2008/layout/CircleAccentTimeline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91A3B3B4-16AA-413B-911E-6DED4A933438}" type="presOf" srcId="{7FC2D584-30A6-449E-B7CA-341F5F62FAF5}" destId="{2B4BD85E-C901-45C5-8EB9-6B9FEE12A7BE}" srcOrd="0" destOrd="0" presId="urn:microsoft.com/office/officeart/2008/layout/CircleAccentTimeline"/>
    <dgm:cxn modelId="{D42E530D-0A44-4D7D-9FDA-E9E877111F32}" type="presOf" srcId="{0AE14328-0EE2-49D7-98C5-68FCA23BDFFA}" destId="{BCF3A686-42B8-400D-ADAB-FFC1CE9C6893}" srcOrd="0" destOrd="0" presId="urn:microsoft.com/office/officeart/2008/layout/CircleAccentTimeline"/>
    <dgm:cxn modelId="{72DD55C7-2077-42D2-991D-D4C1E052F03C}" type="presOf" srcId="{023615BF-584F-4D59-BD6A-397FDF2FB3EB}" destId="{3123D80D-88BD-48F2-95B4-64E3ECB603A4}" srcOrd="0" destOrd="0" presId="urn:microsoft.com/office/officeart/2008/layout/CircleAccentTimeline"/>
    <dgm:cxn modelId="{EB7E0038-279E-474B-A90E-4EAD0D2E3F87}" type="presOf" srcId="{1EAF32EF-2685-41DE-B527-A19EA257EFF2}" destId="{C21B92A9-8E32-499C-902E-F133C5092D1A}" srcOrd="0" destOrd="0" presId="urn:microsoft.com/office/officeart/2008/layout/CircleAccentTimeline"/>
    <dgm:cxn modelId="{D0FAD2A6-7DED-400B-A502-467514F229ED}" type="presOf" srcId="{28E50F4E-A211-4387-B97C-8204D2D63C7E}" destId="{66FE321E-6221-430D-95E7-19DBF56E205F}" srcOrd="0" destOrd="0" presId="urn:microsoft.com/office/officeart/2008/layout/CircleAccentTimeline"/>
    <dgm:cxn modelId="{F05DA878-52E9-4A64-BDCB-7D1FFDA9600E}" type="presOf" srcId="{E4EAE2BA-E6E9-47BE-90DA-7CC8F543793A}" destId="{C666E99A-EA2A-4513-B163-536A725EC1D4}" srcOrd="0" destOrd="0" presId="urn:microsoft.com/office/officeart/2008/layout/CircleAccentTimeline"/>
    <dgm:cxn modelId="{B4E4664C-2BB7-4195-971F-F79B38F44C6E}" srcId="{28E50F4E-A211-4387-B97C-8204D2D63C7E}" destId="{0AEA99DD-79F2-454B-89E9-FC77396C9F1D}" srcOrd="1" destOrd="0" parTransId="{A2D73402-9AD4-47A3-93FB-B3C18E3B4F0C}" sibTransId="{602E552B-1247-4A9C-B655-B1B1185966C0}"/>
    <dgm:cxn modelId="{7DA9F834-41DB-407E-B68A-74280CACDA58}" srcId="{5A22019F-6F97-4DC3-963A-583D3D54A632}" destId="{C8769F99-E369-40F9-A66B-435FBFB10B51}" srcOrd="1" destOrd="0" parTransId="{3C8D9FD1-9E16-47D6-8B30-743FE14DA621}" sibTransId="{9262DE61-8718-41A1-A649-9872A9FEF87D}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B02F6313-2205-4DBF-9468-FB693B4A8C81}" type="presOf" srcId="{C8769F99-E369-40F9-A66B-435FBFB10B51}" destId="{8DC0F486-0153-4B33-9E71-88AA37936D2F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270815E9-4A88-4DB4-9040-920BB982ABD8}" srcId="{E4EAE2BA-E6E9-47BE-90DA-7CC8F543793A}" destId="{1EAF32EF-2685-41DE-B527-A19EA257EFF2}" srcOrd="4" destOrd="0" parTransId="{180ECF10-61BF-4891-A06A-93E397C04263}" sibTransId="{C8B63689-AE32-480F-B66B-8481F7137AF6}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A54D10C9-04FB-4BF9-A22B-AE1185370942}" type="presParOf" srcId="{C666E99A-EA2A-4513-B163-536A725EC1D4}" destId="{E2E3C590-7FC4-4000-9B21-30C11C32C517}" srcOrd="0" destOrd="0" presId="urn:microsoft.com/office/officeart/2008/layout/CircleAccentTimeline"/>
    <dgm:cxn modelId="{ED6A9E5D-E21D-4F94-89EB-85F82A67EE2A}" type="presParOf" srcId="{E2E3C590-7FC4-4000-9B21-30C11C32C517}" destId="{28017CDB-A29D-4E6F-AB4C-798EBE6DA64D}" srcOrd="0" destOrd="0" presId="urn:microsoft.com/office/officeart/2008/layout/CircleAccentTimeline"/>
    <dgm:cxn modelId="{11BA7CC6-CD6E-4A3F-9068-0FB088542AAD}" type="presParOf" srcId="{E2E3C590-7FC4-4000-9B21-30C11C32C517}" destId="{66FE321E-6221-430D-95E7-19DBF56E205F}" srcOrd="1" destOrd="0" presId="urn:microsoft.com/office/officeart/2008/layout/CircleAccentTimeline"/>
    <dgm:cxn modelId="{4137C3C1-7E9C-407F-9FEB-D3C2F5CBC7F3}" type="presParOf" srcId="{E2E3C590-7FC4-4000-9B21-30C11C32C517}" destId="{1BA0E56F-434D-4EE4-89C5-185FC0CE6AAD}" srcOrd="2" destOrd="0" presId="urn:microsoft.com/office/officeart/2008/layout/CircleAccentTimeline"/>
    <dgm:cxn modelId="{F567EE8D-3945-4470-A6F8-762A6CD6E955}" type="presParOf" srcId="{C666E99A-EA2A-4513-B163-536A725EC1D4}" destId="{EAEC0C39-E95A-4854-99AC-F1FAA31657FA}" srcOrd="1" destOrd="0" presId="urn:microsoft.com/office/officeart/2008/layout/CircleAccentTimeline"/>
    <dgm:cxn modelId="{CEEBEE10-DA27-4718-9F11-A059A83B25E1}" type="presParOf" srcId="{C666E99A-EA2A-4513-B163-536A725EC1D4}" destId="{5744958A-2933-4B47-B6EB-7D7C8BFCEF84}" srcOrd="2" destOrd="0" presId="urn:microsoft.com/office/officeart/2008/layout/CircleAccentTimeline"/>
    <dgm:cxn modelId="{23E05E63-11C0-4981-BF16-C1319D4AF748}" type="presParOf" srcId="{C666E99A-EA2A-4513-B163-536A725EC1D4}" destId="{CCD12751-D9E3-4387-BBF9-8F2AF6D49D1B}" srcOrd="3" destOrd="0" presId="urn:microsoft.com/office/officeart/2008/layout/CircleAccentTimeline"/>
    <dgm:cxn modelId="{26776B10-86E4-48F8-8018-E7D0A864CD91}" type="presParOf" srcId="{C666E99A-EA2A-4513-B163-536A725EC1D4}" destId="{B394CEEB-24B6-4BA8-A206-1534BEDAD694}" srcOrd="4" destOrd="0" presId="urn:microsoft.com/office/officeart/2008/layout/CircleAccentTimeline"/>
    <dgm:cxn modelId="{D3249DC4-98E1-42C0-AC91-C6ABD62198B6}" type="presParOf" srcId="{B394CEEB-24B6-4BA8-A206-1534BEDAD694}" destId="{51C5ACA6-33FD-4668-B3B1-157C98F240BE}" srcOrd="0" destOrd="0" presId="urn:microsoft.com/office/officeart/2008/layout/CircleAccentTimeline"/>
    <dgm:cxn modelId="{DE6E0DDF-3AD1-4F61-B84F-865C1E96E21A}" type="presParOf" srcId="{B394CEEB-24B6-4BA8-A206-1534BEDAD694}" destId="{D80838CA-4B5F-4759-A83E-18025D22CD8E}" srcOrd="1" destOrd="0" presId="urn:microsoft.com/office/officeart/2008/layout/CircleAccentTimeline"/>
    <dgm:cxn modelId="{84EF6902-39D0-43FD-B207-7F7B62D3FD82}" type="presParOf" srcId="{B394CEEB-24B6-4BA8-A206-1534BEDAD694}" destId="{47163255-F5AC-461E-9A86-3B86DCAB719C}" srcOrd="2" destOrd="0" presId="urn:microsoft.com/office/officeart/2008/layout/CircleAccentTimeline"/>
    <dgm:cxn modelId="{F69BBCB3-D002-4443-AE7E-16B329A556B7}" type="presParOf" srcId="{C666E99A-EA2A-4513-B163-536A725EC1D4}" destId="{88A42219-4A4E-4479-8CC6-055AA19695B3}" srcOrd="5" destOrd="0" presId="urn:microsoft.com/office/officeart/2008/layout/CircleAccentTimeline"/>
    <dgm:cxn modelId="{D0425264-3139-4FD9-B6A6-19CCDEF3D7EC}" type="presParOf" srcId="{C666E99A-EA2A-4513-B163-536A725EC1D4}" destId="{B7BAD771-7165-4F0A-8CDC-9C674DDAC5A6}" srcOrd="6" destOrd="0" presId="urn:microsoft.com/office/officeart/2008/layout/CircleAccentTimeline"/>
    <dgm:cxn modelId="{9B2BC784-923D-4E8F-8FF2-5118162B8EFF}" type="presParOf" srcId="{C666E99A-EA2A-4513-B163-536A725EC1D4}" destId="{02DBAD80-0D72-42CC-B864-98974252703D}" srcOrd="7" destOrd="0" presId="urn:microsoft.com/office/officeart/2008/layout/CircleAccentTimeline"/>
    <dgm:cxn modelId="{2196149C-E19C-417A-90BC-EC632FEA9BC8}" type="presParOf" srcId="{C666E99A-EA2A-4513-B163-536A725EC1D4}" destId="{4FBFD1CE-5323-445E-AADD-EF55B1C740B1}" srcOrd="8" destOrd="0" presId="urn:microsoft.com/office/officeart/2008/layout/CircleAccentTimeline"/>
    <dgm:cxn modelId="{738CB463-68B3-4755-AE84-E1DD5EA393E1}" type="presParOf" srcId="{4FBFD1CE-5323-445E-AADD-EF55B1C740B1}" destId="{5A8C3FAB-CD74-4F8F-AD16-04074F9041BF}" srcOrd="0" destOrd="0" presId="urn:microsoft.com/office/officeart/2008/layout/CircleAccentTimeline"/>
    <dgm:cxn modelId="{CF6E772D-A1A3-46FF-98B8-C98A2C98AD0D}" type="presParOf" srcId="{4FBFD1CE-5323-445E-AADD-EF55B1C740B1}" destId="{FDF47E5F-174C-4606-A5A6-ED4628A0F400}" srcOrd="1" destOrd="0" presId="urn:microsoft.com/office/officeart/2008/layout/CircleAccentTimeline"/>
    <dgm:cxn modelId="{0AA05401-EC8F-4652-AC0E-F038C9168C9A}" type="presParOf" srcId="{4FBFD1CE-5323-445E-AADD-EF55B1C740B1}" destId="{703A9274-6AA5-4BA7-9F0C-49F5E848C1A2}" srcOrd="2" destOrd="0" presId="urn:microsoft.com/office/officeart/2008/layout/CircleAccentTimeline"/>
    <dgm:cxn modelId="{502C094B-6558-4CBF-8520-57A2B3E66A5F}" type="presParOf" srcId="{C666E99A-EA2A-4513-B163-536A725EC1D4}" destId="{5285B23C-3CF9-42E9-8D77-077E19872D98}" srcOrd="9" destOrd="0" presId="urn:microsoft.com/office/officeart/2008/layout/CircleAccentTimeline"/>
    <dgm:cxn modelId="{03180EDF-C5A5-4383-818C-99F94CFC1662}" type="presParOf" srcId="{C666E99A-EA2A-4513-B163-536A725EC1D4}" destId="{6876C169-0105-4B0F-8AF0-8569EB893E0E}" srcOrd="10" destOrd="0" presId="urn:microsoft.com/office/officeart/2008/layout/CircleAccentTimeline"/>
    <dgm:cxn modelId="{2D5A95B0-AF23-40E2-8E04-7BA378CB5104}" type="presParOf" srcId="{C666E99A-EA2A-4513-B163-536A725EC1D4}" destId="{7A2764D0-48E9-461A-9F79-0C480C1C794C}" srcOrd="11" destOrd="0" presId="urn:microsoft.com/office/officeart/2008/layout/CircleAccentTimeline"/>
    <dgm:cxn modelId="{944DC4E9-581E-4A8F-90DF-DF8B870869E5}" type="presParOf" srcId="{7A2764D0-48E9-461A-9F79-0C480C1C794C}" destId="{0891A169-5C9C-46EA-9E54-4EA17187E255}" srcOrd="0" destOrd="0" presId="urn:microsoft.com/office/officeart/2008/layout/CircleAccentTimeline"/>
    <dgm:cxn modelId="{AFC5F7EA-B220-4DF9-98E2-D4777E15F7E1}" type="presParOf" srcId="{7A2764D0-48E9-461A-9F79-0C480C1C794C}" destId="{3123D80D-88BD-48F2-95B4-64E3ECB603A4}" srcOrd="1" destOrd="0" presId="urn:microsoft.com/office/officeart/2008/layout/CircleAccentTimeline"/>
    <dgm:cxn modelId="{B0A3B3EC-9E5F-474F-BF9C-D03832EC4D09}" type="presParOf" srcId="{7A2764D0-48E9-461A-9F79-0C480C1C794C}" destId="{16543F69-2FDD-41A5-A7CD-858FC8D9AF93}" srcOrd="2" destOrd="0" presId="urn:microsoft.com/office/officeart/2008/layout/CircleAccentTimeline"/>
    <dgm:cxn modelId="{7C14A6BD-3619-431E-A7E4-F8DA9D56F5FB}" type="presParOf" srcId="{C666E99A-EA2A-4513-B163-536A725EC1D4}" destId="{2942D5DE-AB75-4337-93E8-C41B8B7C2368}" srcOrd="12" destOrd="0" presId="urn:microsoft.com/office/officeart/2008/layout/CircleAccentTimeline"/>
    <dgm:cxn modelId="{9BC01657-FF70-4075-84CE-A36B7ECA0A8C}" type="presParOf" srcId="{C666E99A-EA2A-4513-B163-536A725EC1D4}" destId="{0BB019DD-87BB-4425-BAA9-3BDF25294EC0}" srcOrd="13" destOrd="0" presId="urn:microsoft.com/office/officeart/2008/layout/CircleAccentTimeline"/>
    <dgm:cxn modelId="{45D74869-E8C3-4502-B418-A5DADB9DDA27}" type="presParOf" srcId="{C666E99A-EA2A-4513-B163-536A725EC1D4}" destId="{60AD2E50-1C52-484F-8A11-6BD572F2F358}" srcOrd="14" destOrd="0" presId="urn:microsoft.com/office/officeart/2008/layout/CircleAccentTimeline"/>
    <dgm:cxn modelId="{114D8EAE-8D78-4F6A-B322-1FE95251DF38}" type="presParOf" srcId="{C666E99A-EA2A-4513-B163-536A725EC1D4}" destId="{3859EF22-6036-4694-8844-4E3295EE52F6}" srcOrd="15" destOrd="0" presId="urn:microsoft.com/office/officeart/2008/layout/CircleAccentTimeline"/>
    <dgm:cxn modelId="{B815E723-F823-4BDB-88BE-A723F0EF14EE}" type="presParOf" srcId="{3859EF22-6036-4694-8844-4E3295EE52F6}" destId="{478A6BF8-530F-4E34-AFC6-BC4C839866C4}" srcOrd="0" destOrd="0" presId="urn:microsoft.com/office/officeart/2008/layout/CircleAccentTimeline"/>
    <dgm:cxn modelId="{ABE5F1AE-F766-48D7-A292-059B791B2A15}" type="presParOf" srcId="{3859EF22-6036-4694-8844-4E3295EE52F6}" destId="{B8907DCD-404C-4929-9832-3D8FB2605D8F}" srcOrd="1" destOrd="0" presId="urn:microsoft.com/office/officeart/2008/layout/CircleAccentTimeline"/>
    <dgm:cxn modelId="{844087C2-C436-491E-8AB7-3E70218D5B02}" type="presParOf" srcId="{3859EF22-6036-4694-8844-4E3295EE52F6}" destId="{D630A139-6AED-4B70-8A59-41EBCB0C9A80}" srcOrd="2" destOrd="0" presId="urn:microsoft.com/office/officeart/2008/layout/CircleAccentTimeline"/>
    <dgm:cxn modelId="{09DD434E-A892-4A7C-BF15-E37A2D2FBF3D}" type="presParOf" srcId="{C666E99A-EA2A-4513-B163-536A725EC1D4}" destId="{B56845B8-DCCE-4A1A-8311-19828B633E29}" srcOrd="16" destOrd="0" presId="urn:microsoft.com/office/officeart/2008/layout/CircleAccentTimeline"/>
    <dgm:cxn modelId="{C0C856BF-3976-4191-8285-E43CAA5C70B8}" type="presParOf" srcId="{C666E99A-EA2A-4513-B163-536A725EC1D4}" destId="{F5C5E321-160E-49F5-8AF2-A9CD7F6EC0E0}" srcOrd="17" destOrd="0" presId="urn:microsoft.com/office/officeart/2008/layout/CircleAccentTimeline"/>
    <dgm:cxn modelId="{638FEABF-126B-4BD3-8C1B-718FA93CDE9A}" type="presParOf" srcId="{C666E99A-EA2A-4513-B163-536A725EC1D4}" destId="{C15A6055-885F-4223-8889-DE40F9C71E47}" srcOrd="18" destOrd="0" presId="urn:microsoft.com/office/officeart/2008/layout/CircleAccentTimeline"/>
    <dgm:cxn modelId="{F50FD4B0-9E25-4524-BD75-6EF3AA44DC94}" type="presParOf" srcId="{C15A6055-885F-4223-8889-DE40F9C71E47}" destId="{9125244F-CAD2-40B8-B03E-EE53F57528C6}" srcOrd="0" destOrd="0" presId="urn:microsoft.com/office/officeart/2008/layout/CircleAccentTimeline"/>
    <dgm:cxn modelId="{98184A72-FBAF-498A-86E6-1CE608C84FED}" type="presParOf" srcId="{C15A6055-885F-4223-8889-DE40F9C71E47}" destId="{7D6BBD8D-95C7-4AC1-BA07-93F97F0B736B}" srcOrd="1" destOrd="0" presId="urn:microsoft.com/office/officeart/2008/layout/CircleAccentTimeline"/>
    <dgm:cxn modelId="{818D9FB4-7B1B-4A90-B653-4E8F48283382}" type="presParOf" srcId="{C15A6055-885F-4223-8889-DE40F9C71E47}" destId="{5AE3A114-82A7-404F-9E4B-DAE75E8E67F0}" srcOrd="2" destOrd="0" presId="urn:microsoft.com/office/officeart/2008/layout/CircleAccentTimeline"/>
    <dgm:cxn modelId="{4B53BD4F-8C74-4231-A25B-EC170C227C9D}" type="presParOf" srcId="{C666E99A-EA2A-4513-B163-536A725EC1D4}" destId="{618FA1BC-D374-4EBB-922E-5A921DD9E5E1}" srcOrd="19" destOrd="0" presId="urn:microsoft.com/office/officeart/2008/layout/CircleAccentTimeline"/>
    <dgm:cxn modelId="{5447F2DE-D3AF-4CD8-B086-D1740BEAE832}" type="presParOf" srcId="{C666E99A-EA2A-4513-B163-536A725EC1D4}" destId="{8ADF5B02-C638-4F58-9A6C-30C09AC73306}" srcOrd="20" destOrd="0" presId="urn:microsoft.com/office/officeart/2008/layout/CircleAccentTimeline"/>
    <dgm:cxn modelId="{DC2B8D11-0CCC-45CA-B4E4-8AF11317D4E1}" type="presParOf" srcId="{C666E99A-EA2A-4513-B163-536A725EC1D4}" destId="{02FA4610-B442-40C7-9DF1-5F9F97BE02EF}" srcOrd="21" destOrd="0" presId="urn:microsoft.com/office/officeart/2008/layout/CircleAccentTimeline"/>
    <dgm:cxn modelId="{5DA1D4BB-D3DE-48D1-8294-285E492F1B12}" type="presParOf" srcId="{C666E99A-EA2A-4513-B163-536A725EC1D4}" destId="{4FA3D958-E36A-4F8D-B2D9-8F7D4695CA93}" srcOrd="22" destOrd="0" presId="urn:microsoft.com/office/officeart/2008/layout/CircleAccentTimeline"/>
    <dgm:cxn modelId="{7427DD10-718F-44D4-9987-960A5366ACC6}" type="presParOf" srcId="{4FA3D958-E36A-4F8D-B2D9-8F7D4695CA93}" destId="{49AD36DC-D62B-4D81-B989-C0C6E821265F}" srcOrd="0" destOrd="0" presId="urn:microsoft.com/office/officeart/2008/layout/CircleAccentTimeline"/>
    <dgm:cxn modelId="{C188D8D0-E6E2-4975-AE41-547393DF06E9}" type="presParOf" srcId="{4FA3D958-E36A-4F8D-B2D9-8F7D4695CA93}" destId="{BCF3A686-42B8-400D-ADAB-FFC1CE9C6893}" srcOrd="1" destOrd="0" presId="urn:microsoft.com/office/officeart/2008/layout/CircleAccentTimeline"/>
    <dgm:cxn modelId="{09F04F78-B653-462D-A1C9-4092774E19B0}" type="presParOf" srcId="{4FA3D958-E36A-4F8D-B2D9-8F7D4695CA93}" destId="{C5E960F3-64F7-451A-9F71-5CC76AE5F505}" srcOrd="2" destOrd="0" presId="urn:microsoft.com/office/officeart/2008/layout/CircleAccentTimeline"/>
    <dgm:cxn modelId="{32C9294B-7644-4498-992C-A193547FD0F3}" type="presParOf" srcId="{C666E99A-EA2A-4513-B163-536A725EC1D4}" destId="{B3721555-6618-4C3A-BD1F-E92CFD9683AB}" srcOrd="23" destOrd="0" presId="urn:microsoft.com/office/officeart/2008/layout/CircleAccentTimeline"/>
    <dgm:cxn modelId="{3A166E20-A5A6-4D1F-9F7B-66C616055F7F}" type="presParOf" srcId="{C666E99A-EA2A-4513-B163-536A725EC1D4}" destId="{5AE349D2-CEB4-4AC6-AE04-44A62924D7CF}" srcOrd="24" destOrd="0" presId="urn:microsoft.com/office/officeart/2008/layout/CircleAccentTimeline"/>
    <dgm:cxn modelId="{539DC3FE-2F9F-4FAA-AB29-8D6ABF9F142F}" type="presParOf" srcId="{C666E99A-EA2A-4513-B163-536A725EC1D4}" destId="{12AEE8A9-8606-4ACA-B9C6-EBFCD5B517D4}" srcOrd="25" destOrd="0" presId="urn:microsoft.com/office/officeart/2008/layout/CircleAccentTimeline"/>
    <dgm:cxn modelId="{7929D8F6-C6D3-4460-B1B2-80B96675B26A}" type="presParOf" srcId="{C666E99A-EA2A-4513-B163-536A725EC1D4}" destId="{03E07D22-675D-4DCE-8C8E-C77865803F67}" srcOrd="26" destOrd="0" presId="urn:microsoft.com/office/officeart/2008/layout/CircleAccentTimeline"/>
    <dgm:cxn modelId="{0555F63B-4B88-4C6A-B526-9FACD6801312}" type="presParOf" srcId="{03E07D22-675D-4DCE-8C8E-C77865803F67}" destId="{1017714B-BC23-4096-8072-F0DBE0D08AD8}" srcOrd="0" destOrd="0" presId="urn:microsoft.com/office/officeart/2008/layout/CircleAccentTimeline"/>
    <dgm:cxn modelId="{F42CFB2F-53A5-4CD9-B374-C2645BA7D8AD}" type="presParOf" srcId="{03E07D22-675D-4DCE-8C8E-C77865803F67}" destId="{8DC0F486-0153-4B33-9E71-88AA37936D2F}" srcOrd="1" destOrd="0" presId="urn:microsoft.com/office/officeart/2008/layout/CircleAccentTimeline"/>
    <dgm:cxn modelId="{CA3340A0-9C7E-49F2-9346-2182D0654BA7}" type="presParOf" srcId="{03E07D22-675D-4DCE-8C8E-C77865803F67}" destId="{0866DE92-E4C8-4247-996B-FAD6BC31E9E2}" srcOrd="2" destOrd="0" presId="urn:microsoft.com/office/officeart/2008/layout/CircleAccentTimeline"/>
    <dgm:cxn modelId="{BC177546-7D78-461E-97CC-9B095F1C25C3}" type="presParOf" srcId="{C666E99A-EA2A-4513-B163-536A725EC1D4}" destId="{CC964CD5-4CC0-40AF-A3A8-C34AB6D120DC}" srcOrd="27" destOrd="0" presId="urn:microsoft.com/office/officeart/2008/layout/CircleAccentTimeline"/>
    <dgm:cxn modelId="{1A46A206-40CC-4227-9333-2FB13A07A274}" type="presParOf" srcId="{C666E99A-EA2A-4513-B163-536A725EC1D4}" destId="{BC3F8492-DDA8-45AE-A64C-147423922F0B}" srcOrd="28" destOrd="0" presId="urn:microsoft.com/office/officeart/2008/layout/CircleAccentTimeline"/>
    <dgm:cxn modelId="{E9C83F3F-6878-4D3B-9FB2-6C423C209C8E}" type="presParOf" srcId="{C666E99A-EA2A-4513-B163-536A725EC1D4}" destId="{98C1E74A-8C95-49B9-99D3-43E036DDBE09}" srcOrd="29" destOrd="0" presId="urn:microsoft.com/office/officeart/2008/layout/CircleAccentTimeline"/>
    <dgm:cxn modelId="{C4B84AEA-51ED-4929-90E2-85EB99EF0465}" type="presParOf" srcId="{98C1E74A-8C95-49B9-99D3-43E036DDBE09}" destId="{625298DF-66F0-44EC-B355-04318A84B0F2}" srcOrd="0" destOrd="0" presId="urn:microsoft.com/office/officeart/2008/layout/CircleAccentTimeline"/>
    <dgm:cxn modelId="{4B09383F-07A0-44C8-B95A-217F0618DD92}" type="presParOf" srcId="{98C1E74A-8C95-49B9-99D3-43E036DDBE09}" destId="{2B4BD85E-C901-45C5-8EB9-6B9FEE12A7BE}" srcOrd="1" destOrd="0" presId="urn:microsoft.com/office/officeart/2008/layout/CircleAccentTimeline"/>
    <dgm:cxn modelId="{3420EA6B-2C05-4161-B19C-6F188732FD92}" type="presParOf" srcId="{98C1E74A-8C95-49B9-99D3-43E036DDBE09}" destId="{761EFD8F-410E-414C-A480-BA932E71A143}" srcOrd="2" destOrd="0" presId="urn:microsoft.com/office/officeart/2008/layout/CircleAccentTimeline"/>
    <dgm:cxn modelId="{A502A14D-B26E-4014-8F62-65A5AF8AB605}" type="presParOf" srcId="{C666E99A-EA2A-4513-B163-536A725EC1D4}" destId="{B82C08B3-DB74-4E36-B2E9-76F2AEEFB24B}" srcOrd="30" destOrd="0" presId="urn:microsoft.com/office/officeart/2008/layout/CircleAccentTimeline"/>
    <dgm:cxn modelId="{F418E080-0577-404F-BDF4-F19D66E3FF38}" type="presParOf" srcId="{C666E99A-EA2A-4513-B163-536A725EC1D4}" destId="{E0DB4E77-87D5-45B6-AD70-2CE9930ABB87}" srcOrd="31" destOrd="0" presId="urn:microsoft.com/office/officeart/2008/layout/CircleAccentTimeline"/>
    <dgm:cxn modelId="{FA2752BB-A018-432E-A901-BF954A4278DA}" type="presParOf" srcId="{C666E99A-EA2A-4513-B163-536A725EC1D4}" destId="{050B9D53-6469-4729-A9BE-E42DCEA4252C}" srcOrd="32" destOrd="0" presId="urn:microsoft.com/office/officeart/2008/layout/CircleAccentTimeline"/>
    <dgm:cxn modelId="{A89DBAEE-F9DE-4DC3-B494-D9B1C70A6B87}" type="presParOf" srcId="{C666E99A-EA2A-4513-B163-536A725EC1D4}" destId="{A169135A-8620-4269-A500-0BFE5F166735}" srcOrd="33" destOrd="0" presId="urn:microsoft.com/office/officeart/2008/layout/CircleAccentTimeline"/>
    <dgm:cxn modelId="{F0F60B34-38B7-4804-8275-35F18B6606C6}" type="presParOf" srcId="{A169135A-8620-4269-A500-0BFE5F166735}" destId="{DF89BFF2-B2D4-4325-85A2-579AFC2E967F}" srcOrd="0" destOrd="0" presId="urn:microsoft.com/office/officeart/2008/layout/CircleAccentTimeline"/>
    <dgm:cxn modelId="{3D14034E-EBBE-4142-A0A1-CA393D379807}" type="presParOf" srcId="{A169135A-8620-4269-A500-0BFE5F166735}" destId="{DB665163-915F-40A6-83DE-D9E80507F79D}" srcOrd="1" destOrd="0" presId="urn:microsoft.com/office/officeart/2008/layout/CircleAccentTimeline"/>
    <dgm:cxn modelId="{26B03F0B-E849-4623-BB34-4A72BF75AC70}" type="presParOf" srcId="{A169135A-8620-4269-A500-0BFE5F166735}" destId="{B929AC72-0696-4EEE-AFB6-7E192A81CD7E}" srcOrd="2" destOrd="0" presId="urn:microsoft.com/office/officeart/2008/layout/CircleAccentTimeline"/>
    <dgm:cxn modelId="{543C8081-0924-430C-9D5A-1F529C93E3C8}" type="presParOf" srcId="{C666E99A-EA2A-4513-B163-536A725EC1D4}" destId="{4C54F472-8EC0-43AD-AD8B-7B532BC9203C}" srcOrd="34" destOrd="0" presId="urn:microsoft.com/office/officeart/2008/layout/CircleAccentTimeline"/>
    <dgm:cxn modelId="{A078BD5B-0BCC-4346-953E-CA1E720158DA}" type="presParOf" srcId="{C666E99A-EA2A-4513-B163-536A725EC1D4}" destId="{A5C2DB3F-F2F5-4831-9AD1-C5C2EEE15AC9}" srcOrd="35" destOrd="0" presId="urn:microsoft.com/office/officeart/2008/layout/CircleAccentTimeline"/>
    <dgm:cxn modelId="{8A443F39-F90F-40BD-91E8-88E50878126D}" type="presParOf" srcId="{C666E99A-EA2A-4513-B163-536A725EC1D4}" destId="{4EF7231C-C9F1-4F91-8D1C-C63638405F91}" srcOrd="36" destOrd="0" presId="urn:microsoft.com/office/officeart/2008/layout/CircleAccentTimeline"/>
    <dgm:cxn modelId="{FD29B1A4-25E8-4691-9568-E75A33878144}" type="presParOf" srcId="{4EF7231C-C9F1-4F91-8D1C-C63638405F91}" destId="{4AF980F5-1CFE-4F1C-8701-2120CCF8F1AB}" srcOrd="0" destOrd="0" presId="urn:microsoft.com/office/officeart/2008/layout/CircleAccentTimeline"/>
    <dgm:cxn modelId="{E6787351-F6E4-46C0-96D6-8A5C201BED0C}" type="presParOf" srcId="{4EF7231C-C9F1-4F91-8D1C-C63638405F91}" destId="{C21B92A9-8E32-499C-902E-F133C5092D1A}" srcOrd="1" destOrd="0" presId="urn:microsoft.com/office/officeart/2008/layout/CircleAccentTimeline"/>
    <dgm:cxn modelId="{47F5BA95-AC5F-4539-87B1-42AB496B3D40}" type="presParOf" srcId="{4EF7231C-C9F1-4F91-8D1C-C63638405F91}" destId="{1092A734-3D43-4CCE-BAAB-D03B6FB8C520}" srcOrd="2" destOrd="0" presId="urn:microsoft.com/office/officeart/2008/layout/CircleAccentTimeline"/>
    <dgm:cxn modelId="{B8B16C45-AC05-4231-8CCC-C5A8C1F1EF03}" type="presParOf" srcId="{C666E99A-EA2A-4513-B163-536A725EC1D4}" destId="{8D515D9C-EF43-47B9-AC9A-09A87EDF6F3D}" srcOrd="37" destOrd="0" presId="urn:microsoft.com/office/officeart/2008/layout/CircleAccentTimeline"/>
    <dgm:cxn modelId="{81A8436A-D3DD-433B-A8A5-6604F6D5BC7D}" type="presParOf" srcId="{C666E99A-EA2A-4513-B163-536A725EC1D4}" destId="{FAD7D391-55A1-4EEA-A99A-64E1406DFE67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2004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5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2006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Open Source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2007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JavaFX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2010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Tiger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C8769F99-E369-40F9-A66B-435FBFB10B51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6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C8D9FD1-9E16-47D6-8B30-743FE14DA621}" type="parTrans" cxnId="{7DA9F834-41DB-407E-B68A-74280CACDA58}">
      <dgm:prSet/>
      <dgm:spPr/>
      <dgm:t>
        <a:bodyPr/>
        <a:lstStyle/>
        <a:p>
          <a:endParaRPr lang="mk-MK"/>
        </a:p>
      </dgm:t>
    </dgm:pt>
    <dgm:pt modelId="{9262DE61-8718-41A1-A649-9872A9FEF87D}" type="sibTrans" cxnId="{7DA9F834-41DB-407E-B68A-74280CACDA58}">
      <dgm:prSet/>
      <dgm:spPr/>
      <dgm:t>
        <a:bodyPr/>
        <a:lstStyle/>
        <a:p>
          <a:endParaRPr lang="mk-MK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2005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Champions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5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6"/>
      <dgm:spPr/>
    </dgm:pt>
    <dgm:pt modelId="{D80838CA-4B5F-4759-A83E-18025D22CD8E}" type="pres">
      <dgm:prSet presAssocID="{4197E540-D10F-4BDA-84C9-B2027B240EEB}" presName="chTx" presStyleLbl="revTx" presStyleIdx="1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7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1" presStyleCnt="6"/>
      <dgm:spPr/>
    </dgm:pt>
    <dgm:pt modelId="{FDF47E5F-174C-4606-A5A6-ED4628A0F400}" type="pres">
      <dgm:prSet presAssocID="{0AEA99DD-79F2-454B-89E9-FC77396C9F1D}" presName="chTx" presStyleLbl="revTx" presStyleIdx="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3A9274-6AA5-4BA7-9F0C-49F5E848C1A2}" type="pres">
      <dgm:prSet presAssocID="{0AEA99DD-79F2-454B-89E9-FC77396C9F1D}" presName="desTx" presStyleLbl="revTx" presStyleIdx="4" presStyleCnt="17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5"/>
      <dgm:spPr/>
    </dgm:pt>
    <dgm:pt modelId="{3123D80D-88BD-48F2-95B4-64E3ECB603A4}" type="pres">
      <dgm:prSet presAssocID="{023615BF-584F-4D59-BD6A-397FDF2FB3EB}" presName="parTx" presStyleLbl="revTx" presStyleIdx="5" presStyleCnt="17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2" presStyleCnt="6"/>
      <dgm:spPr/>
    </dgm:pt>
    <dgm:pt modelId="{B8907DCD-404C-4929-9832-3D8FB2605D8F}" type="pres">
      <dgm:prSet presAssocID="{3EE0D05E-6A0C-4CD0-B5CA-1A305EAC2630}" presName="chTx" presStyleLbl="revTx" presStyleIdx="6" presStyleCnt="17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7" presStyleCnt="17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5"/>
      <dgm:spPr/>
    </dgm:pt>
    <dgm:pt modelId="{7D6BBD8D-95C7-4AC1-BA07-93F97F0B736B}" type="pres">
      <dgm:prSet presAssocID="{5A22019F-6F97-4DC3-963A-583D3D54A632}" presName="parTx" presStyleLbl="revTx" presStyleIdx="8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3" presStyleCnt="6"/>
      <dgm:spPr/>
    </dgm:pt>
    <dgm:pt modelId="{BCF3A686-42B8-400D-ADAB-FFC1CE9C6893}" type="pres">
      <dgm:prSet presAssocID="{0AE14328-0EE2-49D7-98C5-68FCA23BDFFA}" presName="chTx" presStyleLbl="revTx" presStyleIdx="9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10" presStyleCnt="17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12AEE8A9-8606-4ACA-B9C6-EBFCD5B517D4}" type="pres">
      <dgm:prSet presAssocID="{C8769F99-E369-40F9-A66B-435FBFB10B51}" presName="desBackupLeftNorm" presStyleCnt="0"/>
      <dgm:spPr/>
    </dgm:pt>
    <dgm:pt modelId="{03E07D22-675D-4DCE-8C8E-C77865803F67}" type="pres">
      <dgm:prSet presAssocID="{C8769F99-E369-40F9-A66B-435FBFB10B51}" presName="desComposite" presStyleCnt="0"/>
      <dgm:spPr/>
    </dgm:pt>
    <dgm:pt modelId="{1017714B-BC23-4096-8072-F0DBE0D08AD8}" type="pres">
      <dgm:prSet presAssocID="{C8769F99-E369-40F9-A66B-435FBFB10B51}" presName="desCircle" presStyleLbl="node1" presStyleIdx="4" presStyleCnt="6"/>
      <dgm:spPr/>
    </dgm:pt>
    <dgm:pt modelId="{8DC0F486-0153-4B33-9E71-88AA37936D2F}" type="pres">
      <dgm:prSet presAssocID="{C8769F99-E369-40F9-A66B-435FBFB10B51}" presName="chTx" presStyleLbl="revTx" presStyleIdx="11" presStyleCnt="17"/>
      <dgm:spPr/>
      <dgm:t>
        <a:bodyPr/>
        <a:lstStyle/>
        <a:p>
          <a:endParaRPr lang="mk-MK"/>
        </a:p>
      </dgm:t>
    </dgm:pt>
    <dgm:pt modelId="{0866DE92-E4C8-4247-996B-FAD6BC31E9E2}" type="pres">
      <dgm:prSet presAssocID="{C8769F99-E369-40F9-A66B-435FBFB10B51}" presName="desTx" presStyleLbl="revTx" presStyleIdx="12" presStyleCnt="17">
        <dgm:presLayoutVars>
          <dgm:bulletEnabled val="1"/>
        </dgm:presLayoutVars>
      </dgm:prSet>
      <dgm:spPr/>
    </dgm:pt>
    <dgm:pt modelId="{CC964CD5-4CC0-40AF-A3A8-C34AB6D120DC}" type="pres">
      <dgm:prSet presAssocID="{C8769F99-E369-40F9-A66B-435FBFB10B51}" presName="desBackupRightNorm" presStyleCnt="0"/>
      <dgm:spPr/>
    </dgm:pt>
    <dgm:pt modelId="{BC3F8492-DDA8-45AE-A64C-147423922F0B}" type="pres">
      <dgm:prSet presAssocID="{9262DE61-8718-41A1-A649-9872A9FEF87D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3" presStyleCnt="5"/>
      <dgm:spPr/>
    </dgm:pt>
    <dgm:pt modelId="{2B4BD85E-C901-45C5-8EB9-6B9FEE12A7BE}" type="pres">
      <dgm:prSet presAssocID="{7FC2D584-30A6-449E-B7CA-341F5F62FAF5}" presName="parTx" presStyleLbl="revTx" presStyleIdx="1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5" presStyleCnt="6"/>
      <dgm:spPr/>
    </dgm:pt>
    <dgm:pt modelId="{DB665163-915F-40A6-83DE-D9E80507F79D}" type="pres">
      <dgm:prSet presAssocID="{65A643D8-FAD8-427F-B77E-324519DFF77F}" presName="chTx" presStyleLbl="revTx" presStyleIdx="14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5" presStyleCnt="17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4" presStyleCnt="5"/>
      <dgm:spPr/>
    </dgm:pt>
    <dgm:pt modelId="{C21B92A9-8E32-499C-902E-F133C5092D1A}" type="pres">
      <dgm:prSet presAssocID="{1EAF32EF-2685-41DE-B527-A19EA257EFF2}" presName="parTx" presStyleLbl="revTx" presStyleIdx="16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AA9AD1F9-BFCA-42B5-AC2E-2F2818E78C25}" type="presOf" srcId="{4197E540-D10F-4BDA-84C9-B2027B240EEB}" destId="{D80838CA-4B5F-4759-A83E-18025D22CD8E}" srcOrd="0" destOrd="0" presId="urn:microsoft.com/office/officeart/2008/layout/CircleAccentTimeline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BE9CE0F7-EE1C-4EB0-B56F-DB33DAF27BBF}" type="presOf" srcId="{023615BF-584F-4D59-BD6A-397FDF2FB3EB}" destId="{3123D80D-88BD-48F2-95B4-64E3ECB603A4}" srcOrd="0" destOrd="0" presId="urn:microsoft.com/office/officeart/2008/layout/CircleAccentTimeline"/>
    <dgm:cxn modelId="{C4D25226-10A0-44AE-B764-C4B75EF10A7C}" type="presOf" srcId="{7FC2D584-30A6-449E-B7CA-341F5F62FAF5}" destId="{2B4BD85E-C901-45C5-8EB9-6B9FEE12A7BE}" srcOrd="0" destOrd="0" presId="urn:microsoft.com/office/officeart/2008/layout/CircleAccentTimeline"/>
    <dgm:cxn modelId="{48BC4DE5-EDDF-4431-9887-50237D481D4D}" type="presOf" srcId="{28E50F4E-A211-4387-B97C-8204D2D63C7E}" destId="{66FE321E-6221-430D-95E7-19DBF56E205F}" srcOrd="0" destOrd="0" presId="urn:microsoft.com/office/officeart/2008/layout/CircleAccentTimeline"/>
    <dgm:cxn modelId="{270815E9-4A88-4DB4-9040-920BB982ABD8}" srcId="{E4EAE2BA-E6E9-47BE-90DA-7CC8F543793A}" destId="{1EAF32EF-2685-41DE-B527-A19EA257EFF2}" srcOrd="4" destOrd="0" parTransId="{180ECF10-61BF-4891-A06A-93E397C04263}" sibTransId="{C8B63689-AE32-480F-B66B-8481F7137AF6}"/>
    <dgm:cxn modelId="{7DA9F834-41DB-407E-B68A-74280CACDA58}" srcId="{5A22019F-6F97-4DC3-963A-583D3D54A632}" destId="{C8769F99-E369-40F9-A66B-435FBFB10B51}" srcOrd="1" destOrd="0" parTransId="{3C8D9FD1-9E16-47D6-8B30-743FE14DA621}" sibTransId="{9262DE61-8718-41A1-A649-9872A9FEF87D}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39F5CE72-0DEC-4C51-88D3-36CA4BCE9A9E}" type="presOf" srcId="{1EAF32EF-2685-41DE-B527-A19EA257EFF2}" destId="{C21B92A9-8E32-499C-902E-F133C5092D1A}" srcOrd="0" destOrd="0" presId="urn:microsoft.com/office/officeart/2008/layout/CircleAccentTimeline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EA23B0EE-B46E-4147-9535-5A31EF2194E9}" type="presOf" srcId="{5A22019F-6F97-4DC3-963A-583D3D54A632}" destId="{7D6BBD8D-95C7-4AC1-BA07-93F97F0B736B}" srcOrd="0" destOrd="0" presId="urn:microsoft.com/office/officeart/2008/layout/CircleAccentTimeline"/>
    <dgm:cxn modelId="{B4E4664C-2BB7-4195-971F-F79B38F44C6E}" srcId="{28E50F4E-A211-4387-B97C-8204D2D63C7E}" destId="{0AEA99DD-79F2-454B-89E9-FC77396C9F1D}" srcOrd="1" destOrd="0" parTransId="{A2D73402-9AD4-47A3-93FB-B3C18E3B4F0C}" sibTransId="{602E552B-1247-4A9C-B655-B1B1185966C0}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EA4D50B3-237A-430E-BDCF-16A13E714F67}" type="presOf" srcId="{0AE14328-0EE2-49D7-98C5-68FCA23BDFFA}" destId="{BCF3A686-42B8-400D-ADAB-FFC1CE9C6893}" srcOrd="0" destOrd="0" presId="urn:microsoft.com/office/officeart/2008/layout/CircleAccentTimeline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7693E20E-800B-49B4-82B6-0D92DEB8B5CA}" type="presOf" srcId="{C8769F99-E369-40F9-A66B-435FBFB10B51}" destId="{8DC0F486-0153-4B33-9E71-88AA37936D2F}" srcOrd="0" destOrd="0" presId="urn:microsoft.com/office/officeart/2008/layout/CircleAccentTimeline"/>
    <dgm:cxn modelId="{886E23B6-62E8-4D6D-AE81-2152D1FA40E5}" type="presOf" srcId="{65A643D8-FAD8-427F-B77E-324519DFF77F}" destId="{DB665163-915F-40A6-83DE-D9E80507F79D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3055E492-A01F-4F6C-B79F-D3C0A2D1AC14}" type="presOf" srcId="{0AEA99DD-79F2-454B-89E9-FC77396C9F1D}" destId="{FDF47E5F-174C-4606-A5A6-ED4628A0F400}" srcOrd="0" destOrd="0" presId="urn:microsoft.com/office/officeart/2008/layout/CircleAccentTimeline"/>
    <dgm:cxn modelId="{574D5BD9-FB96-40A8-BF2B-683E1488C2D7}" type="presOf" srcId="{3EE0D05E-6A0C-4CD0-B5CA-1A305EAC2630}" destId="{B8907DCD-404C-4929-9832-3D8FB2605D8F}" srcOrd="0" destOrd="0" presId="urn:microsoft.com/office/officeart/2008/layout/CircleAccentTimeline"/>
    <dgm:cxn modelId="{BC05065C-8BCC-46AF-8A7B-7302D7306741}" type="presOf" srcId="{E4EAE2BA-E6E9-47BE-90DA-7CC8F543793A}" destId="{C666E99A-EA2A-4513-B163-536A725EC1D4}" srcOrd="0" destOrd="0" presId="urn:microsoft.com/office/officeart/2008/layout/CircleAccentTimeline"/>
    <dgm:cxn modelId="{F559D6BF-906C-4F76-9EC7-922021DE8F7E}" type="presParOf" srcId="{C666E99A-EA2A-4513-B163-536A725EC1D4}" destId="{E2E3C590-7FC4-4000-9B21-30C11C32C517}" srcOrd="0" destOrd="0" presId="urn:microsoft.com/office/officeart/2008/layout/CircleAccentTimeline"/>
    <dgm:cxn modelId="{456D4CC2-0D7C-4DC3-80B1-B0F3AF4E19F5}" type="presParOf" srcId="{E2E3C590-7FC4-4000-9B21-30C11C32C517}" destId="{28017CDB-A29D-4E6F-AB4C-798EBE6DA64D}" srcOrd="0" destOrd="0" presId="urn:microsoft.com/office/officeart/2008/layout/CircleAccentTimeline"/>
    <dgm:cxn modelId="{3E281F4D-52F1-4A7E-8084-269050C2F82B}" type="presParOf" srcId="{E2E3C590-7FC4-4000-9B21-30C11C32C517}" destId="{66FE321E-6221-430D-95E7-19DBF56E205F}" srcOrd="1" destOrd="0" presId="urn:microsoft.com/office/officeart/2008/layout/CircleAccentTimeline"/>
    <dgm:cxn modelId="{8D0D1F83-C26C-4E47-8D6C-0B46DB547DEA}" type="presParOf" srcId="{E2E3C590-7FC4-4000-9B21-30C11C32C517}" destId="{1BA0E56F-434D-4EE4-89C5-185FC0CE6AAD}" srcOrd="2" destOrd="0" presId="urn:microsoft.com/office/officeart/2008/layout/CircleAccentTimeline"/>
    <dgm:cxn modelId="{457EBA01-42FE-4C18-872B-20057F0C3650}" type="presParOf" srcId="{C666E99A-EA2A-4513-B163-536A725EC1D4}" destId="{EAEC0C39-E95A-4854-99AC-F1FAA31657FA}" srcOrd="1" destOrd="0" presId="urn:microsoft.com/office/officeart/2008/layout/CircleAccentTimeline"/>
    <dgm:cxn modelId="{B57C0F9E-29E4-46A0-8B6B-42A1577CEA97}" type="presParOf" srcId="{C666E99A-EA2A-4513-B163-536A725EC1D4}" destId="{5744958A-2933-4B47-B6EB-7D7C8BFCEF84}" srcOrd="2" destOrd="0" presId="urn:microsoft.com/office/officeart/2008/layout/CircleAccentTimeline"/>
    <dgm:cxn modelId="{D9E4E90A-4308-4DEF-84A0-4A70B0045392}" type="presParOf" srcId="{C666E99A-EA2A-4513-B163-536A725EC1D4}" destId="{CCD12751-D9E3-4387-BBF9-8F2AF6D49D1B}" srcOrd="3" destOrd="0" presId="urn:microsoft.com/office/officeart/2008/layout/CircleAccentTimeline"/>
    <dgm:cxn modelId="{D71A3924-CF98-44F0-B2FD-69047632DA4E}" type="presParOf" srcId="{C666E99A-EA2A-4513-B163-536A725EC1D4}" destId="{B394CEEB-24B6-4BA8-A206-1534BEDAD694}" srcOrd="4" destOrd="0" presId="urn:microsoft.com/office/officeart/2008/layout/CircleAccentTimeline"/>
    <dgm:cxn modelId="{BCC1B92D-940E-4F47-B8BF-BD376B942FE2}" type="presParOf" srcId="{B394CEEB-24B6-4BA8-A206-1534BEDAD694}" destId="{51C5ACA6-33FD-4668-B3B1-157C98F240BE}" srcOrd="0" destOrd="0" presId="urn:microsoft.com/office/officeart/2008/layout/CircleAccentTimeline"/>
    <dgm:cxn modelId="{743F510A-6317-4914-93C6-8F734A62E232}" type="presParOf" srcId="{B394CEEB-24B6-4BA8-A206-1534BEDAD694}" destId="{D80838CA-4B5F-4759-A83E-18025D22CD8E}" srcOrd="1" destOrd="0" presId="urn:microsoft.com/office/officeart/2008/layout/CircleAccentTimeline"/>
    <dgm:cxn modelId="{1AE13AF9-DEE8-4B68-B6A2-8CD1C9E4AD44}" type="presParOf" srcId="{B394CEEB-24B6-4BA8-A206-1534BEDAD694}" destId="{47163255-F5AC-461E-9A86-3B86DCAB719C}" srcOrd="2" destOrd="0" presId="urn:microsoft.com/office/officeart/2008/layout/CircleAccentTimeline"/>
    <dgm:cxn modelId="{DB4E9A0F-737E-465F-8134-C1B0C0DB88A3}" type="presParOf" srcId="{C666E99A-EA2A-4513-B163-536A725EC1D4}" destId="{88A42219-4A4E-4479-8CC6-055AA19695B3}" srcOrd="5" destOrd="0" presId="urn:microsoft.com/office/officeart/2008/layout/CircleAccentTimeline"/>
    <dgm:cxn modelId="{949AD5AF-8DDE-4145-8891-5F4497D0CFD3}" type="presParOf" srcId="{C666E99A-EA2A-4513-B163-536A725EC1D4}" destId="{B7BAD771-7165-4F0A-8CDC-9C674DDAC5A6}" srcOrd="6" destOrd="0" presId="urn:microsoft.com/office/officeart/2008/layout/CircleAccentTimeline"/>
    <dgm:cxn modelId="{51519DB2-858A-401D-B00B-7181590ADEF2}" type="presParOf" srcId="{C666E99A-EA2A-4513-B163-536A725EC1D4}" destId="{02DBAD80-0D72-42CC-B864-98974252703D}" srcOrd="7" destOrd="0" presId="urn:microsoft.com/office/officeart/2008/layout/CircleAccentTimeline"/>
    <dgm:cxn modelId="{0D7271AE-3222-48FC-BCA5-C57F09B203E9}" type="presParOf" srcId="{C666E99A-EA2A-4513-B163-536A725EC1D4}" destId="{4FBFD1CE-5323-445E-AADD-EF55B1C740B1}" srcOrd="8" destOrd="0" presId="urn:microsoft.com/office/officeart/2008/layout/CircleAccentTimeline"/>
    <dgm:cxn modelId="{234F5A8F-4EEA-45DA-A4EE-B609EBFBDA83}" type="presParOf" srcId="{4FBFD1CE-5323-445E-AADD-EF55B1C740B1}" destId="{5A8C3FAB-CD74-4F8F-AD16-04074F9041BF}" srcOrd="0" destOrd="0" presId="urn:microsoft.com/office/officeart/2008/layout/CircleAccentTimeline"/>
    <dgm:cxn modelId="{5D1978C6-4965-4210-995B-7CF9380EAF85}" type="presParOf" srcId="{4FBFD1CE-5323-445E-AADD-EF55B1C740B1}" destId="{FDF47E5F-174C-4606-A5A6-ED4628A0F400}" srcOrd="1" destOrd="0" presId="urn:microsoft.com/office/officeart/2008/layout/CircleAccentTimeline"/>
    <dgm:cxn modelId="{608A492B-8271-4015-A6E6-B92AFE7FE6A4}" type="presParOf" srcId="{4FBFD1CE-5323-445E-AADD-EF55B1C740B1}" destId="{703A9274-6AA5-4BA7-9F0C-49F5E848C1A2}" srcOrd="2" destOrd="0" presId="urn:microsoft.com/office/officeart/2008/layout/CircleAccentTimeline"/>
    <dgm:cxn modelId="{85113274-6DA0-4D0A-9BBB-09C7C630FBB6}" type="presParOf" srcId="{C666E99A-EA2A-4513-B163-536A725EC1D4}" destId="{5285B23C-3CF9-42E9-8D77-077E19872D98}" srcOrd="9" destOrd="0" presId="urn:microsoft.com/office/officeart/2008/layout/CircleAccentTimeline"/>
    <dgm:cxn modelId="{6CD51C32-D565-48E2-9C4F-FD643BE8E72A}" type="presParOf" srcId="{C666E99A-EA2A-4513-B163-536A725EC1D4}" destId="{6876C169-0105-4B0F-8AF0-8569EB893E0E}" srcOrd="10" destOrd="0" presId="urn:microsoft.com/office/officeart/2008/layout/CircleAccentTimeline"/>
    <dgm:cxn modelId="{E898A090-5DB9-4A51-BF95-4083CFBA2B13}" type="presParOf" srcId="{C666E99A-EA2A-4513-B163-536A725EC1D4}" destId="{7A2764D0-48E9-461A-9F79-0C480C1C794C}" srcOrd="11" destOrd="0" presId="urn:microsoft.com/office/officeart/2008/layout/CircleAccentTimeline"/>
    <dgm:cxn modelId="{BCC8A4EE-8748-4538-A974-1B1CCAFAB531}" type="presParOf" srcId="{7A2764D0-48E9-461A-9F79-0C480C1C794C}" destId="{0891A169-5C9C-46EA-9E54-4EA17187E255}" srcOrd="0" destOrd="0" presId="urn:microsoft.com/office/officeart/2008/layout/CircleAccentTimeline"/>
    <dgm:cxn modelId="{F951996C-174E-4439-A43F-F5B0C002B088}" type="presParOf" srcId="{7A2764D0-48E9-461A-9F79-0C480C1C794C}" destId="{3123D80D-88BD-48F2-95B4-64E3ECB603A4}" srcOrd="1" destOrd="0" presId="urn:microsoft.com/office/officeart/2008/layout/CircleAccentTimeline"/>
    <dgm:cxn modelId="{59CF86BB-32AD-4771-9B8A-540858066E57}" type="presParOf" srcId="{7A2764D0-48E9-461A-9F79-0C480C1C794C}" destId="{16543F69-2FDD-41A5-A7CD-858FC8D9AF93}" srcOrd="2" destOrd="0" presId="urn:microsoft.com/office/officeart/2008/layout/CircleAccentTimeline"/>
    <dgm:cxn modelId="{FF670A90-F40A-4FE3-9387-ED1D3994B3BF}" type="presParOf" srcId="{C666E99A-EA2A-4513-B163-536A725EC1D4}" destId="{2942D5DE-AB75-4337-93E8-C41B8B7C2368}" srcOrd="12" destOrd="0" presId="urn:microsoft.com/office/officeart/2008/layout/CircleAccentTimeline"/>
    <dgm:cxn modelId="{A9B575D6-4FEC-4FA8-A3D0-89E733917BFD}" type="presParOf" srcId="{C666E99A-EA2A-4513-B163-536A725EC1D4}" destId="{0BB019DD-87BB-4425-BAA9-3BDF25294EC0}" srcOrd="13" destOrd="0" presId="urn:microsoft.com/office/officeart/2008/layout/CircleAccentTimeline"/>
    <dgm:cxn modelId="{B05B44B1-0C2D-46E8-B006-504280632A73}" type="presParOf" srcId="{C666E99A-EA2A-4513-B163-536A725EC1D4}" destId="{60AD2E50-1C52-484F-8A11-6BD572F2F358}" srcOrd="14" destOrd="0" presId="urn:microsoft.com/office/officeart/2008/layout/CircleAccentTimeline"/>
    <dgm:cxn modelId="{6D372463-D364-4B6C-8923-ACA61F649967}" type="presParOf" srcId="{C666E99A-EA2A-4513-B163-536A725EC1D4}" destId="{3859EF22-6036-4694-8844-4E3295EE52F6}" srcOrd="15" destOrd="0" presId="urn:microsoft.com/office/officeart/2008/layout/CircleAccentTimeline"/>
    <dgm:cxn modelId="{77931908-44AB-47AE-800E-66005966D8ED}" type="presParOf" srcId="{3859EF22-6036-4694-8844-4E3295EE52F6}" destId="{478A6BF8-530F-4E34-AFC6-BC4C839866C4}" srcOrd="0" destOrd="0" presId="urn:microsoft.com/office/officeart/2008/layout/CircleAccentTimeline"/>
    <dgm:cxn modelId="{44B47FEA-686B-445A-BD28-C967AE8EF364}" type="presParOf" srcId="{3859EF22-6036-4694-8844-4E3295EE52F6}" destId="{B8907DCD-404C-4929-9832-3D8FB2605D8F}" srcOrd="1" destOrd="0" presId="urn:microsoft.com/office/officeart/2008/layout/CircleAccentTimeline"/>
    <dgm:cxn modelId="{AED46B55-D3F4-41DF-A73C-2DF314CD0CAC}" type="presParOf" srcId="{3859EF22-6036-4694-8844-4E3295EE52F6}" destId="{D630A139-6AED-4B70-8A59-41EBCB0C9A80}" srcOrd="2" destOrd="0" presId="urn:microsoft.com/office/officeart/2008/layout/CircleAccentTimeline"/>
    <dgm:cxn modelId="{1FD2DE02-D4DA-4DC2-A4E5-AAF6872F8524}" type="presParOf" srcId="{C666E99A-EA2A-4513-B163-536A725EC1D4}" destId="{B56845B8-DCCE-4A1A-8311-19828B633E29}" srcOrd="16" destOrd="0" presId="urn:microsoft.com/office/officeart/2008/layout/CircleAccentTimeline"/>
    <dgm:cxn modelId="{48B71E16-4F04-4921-87AD-3E90CAE5B191}" type="presParOf" srcId="{C666E99A-EA2A-4513-B163-536A725EC1D4}" destId="{F5C5E321-160E-49F5-8AF2-A9CD7F6EC0E0}" srcOrd="17" destOrd="0" presId="urn:microsoft.com/office/officeart/2008/layout/CircleAccentTimeline"/>
    <dgm:cxn modelId="{A1513140-0AC7-4A8B-B487-6C7453A4AD31}" type="presParOf" srcId="{C666E99A-EA2A-4513-B163-536A725EC1D4}" destId="{C15A6055-885F-4223-8889-DE40F9C71E47}" srcOrd="18" destOrd="0" presId="urn:microsoft.com/office/officeart/2008/layout/CircleAccentTimeline"/>
    <dgm:cxn modelId="{345A111A-10AD-48C6-B66E-C9FA1832B910}" type="presParOf" srcId="{C15A6055-885F-4223-8889-DE40F9C71E47}" destId="{9125244F-CAD2-40B8-B03E-EE53F57528C6}" srcOrd="0" destOrd="0" presId="urn:microsoft.com/office/officeart/2008/layout/CircleAccentTimeline"/>
    <dgm:cxn modelId="{533A049A-A5D8-4491-99CB-478EB0AA1097}" type="presParOf" srcId="{C15A6055-885F-4223-8889-DE40F9C71E47}" destId="{7D6BBD8D-95C7-4AC1-BA07-93F97F0B736B}" srcOrd="1" destOrd="0" presId="urn:microsoft.com/office/officeart/2008/layout/CircleAccentTimeline"/>
    <dgm:cxn modelId="{72FA7101-D254-4DA3-BB6E-AE09B45D585E}" type="presParOf" srcId="{C15A6055-885F-4223-8889-DE40F9C71E47}" destId="{5AE3A114-82A7-404F-9E4B-DAE75E8E67F0}" srcOrd="2" destOrd="0" presId="urn:microsoft.com/office/officeart/2008/layout/CircleAccentTimeline"/>
    <dgm:cxn modelId="{16B2CAB5-3585-4285-B6D1-3E93E7F57321}" type="presParOf" srcId="{C666E99A-EA2A-4513-B163-536A725EC1D4}" destId="{618FA1BC-D374-4EBB-922E-5A921DD9E5E1}" srcOrd="19" destOrd="0" presId="urn:microsoft.com/office/officeart/2008/layout/CircleAccentTimeline"/>
    <dgm:cxn modelId="{744E7B25-6391-46A8-AA63-D075C23E607A}" type="presParOf" srcId="{C666E99A-EA2A-4513-B163-536A725EC1D4}" destId="{8ADF5B02-C638-4F58-9A6C-30C09AC73306}" srcOrd="20" destOrd="0" presId="urn:microsoft.com/office/officeart/2008/layout/CircleAccentTimeline"/>
    <dgm:cxn modelId="{96290285-E380-4358-9723-1CEC20E2E9BA}" type="presParOf" srcId="{C666E99A-EA2A-4513-B163-536A725EC1D4}" destId="{02FA4610-B442-40C7-9DF1-5F9F97BE02EF}" srcOrd="21" destOrd="0" presId="urn:microsoft.com/office/officeart/2008/layout/CircleAccentTimeline"/>
    <dgm:cxn modelId="{D9E81041-5937-4825-B3C1-C2889B9D45AE}" type="presParOf" srcId="{C666E99A-EA2A-4513-B163-536A725EC1D4}" destId="{4FA3D958-E36A-4F8D-B2D9-8F7D4695CA93}" srcOrd="22" destOrd="0" presId="urn:microsoft.com/office/officeart/2008/layout/CircleAccentTimeline"/>
    <dgm:cxn modelId="{BE57F74D-9165-4BBD-A10A-BF3277825930}" type="presParOf" srcId="{4FA3D958-E36A-4F8D-B2D9-8F7D4695CA93}" destId="{49AD36DC-D62B-4D81-B989-C0C6E821265F}" srcOrd="0" destOrd="0" presId="urn:microsoft.com/office/officeart/2008/layout/CircleAccentTimeline"/>
    <dgm:cxn modelId="{2CDD6A7D-22A7-417C-99C1-A4AD18B0B654}" type="presParOf" srcId="{4FA3D958-E36A-4F8D-B2D9-8F7D4695CA93}" destId="{BCF3A686-42B8-400D-ADAB-FFC1CE9C6893}" srcOrd="1" destOrd="0" presId="urn:microsoft.com/office/officeart/2008/layout/CircleAccentTimeline"/>
    <dgm:cxn modelId="{BE61B006-7921-4167-BB8D-E6A527C00AC7}" type="presParOf" srcId="{4FA3D958-E36A-4F8D-B2D9-8F7D4695CA93}" destId="{C5E960F3-64F7-451A-9F71-5CC76AE5F505}" srcOrd="2" destOrd="0" presId="urn:microsoft.com/office/officeart/2008/layout/CircleAccentTimeline"/>
    <dgm:cxn modelId="{4CA0E82F-50C0-466A-A5B0-C5352ACC34B5}" type="presParOf" srcId="{C666E99A-EA2A-4513-B163-536A725EC1D4}" destId="{B3721555-6618-4C3A-BD1F-E92CFD9683AB}" srcOrd="23" destOrd="0" presId="urn:microsoft.com/office/officeart/2008/layout/CircleAccentTimeline"/>
    <dgm:cxn modelId="{39A6C429-0C4E-4CDF-9CB8-66196EB757AB}" type="presParOf" srcId="{C666E99A-EA2A-4513-B163-536A725EC1D4}" destId="{5AE349D2-CEB4-4AC6-AE04-44A62924D7CF}" srcOrd="24" destOrd="0" presId="urn:microsoft.com/office/officeart/2008/layout/CircleAccentTimeline"/>
    <dgm:cxn modelId="{BF65038E-0550-4D4C-9CB3-393C72C44F28}" type="presParOf" srcId="{C666E99A-EA2A-4513-B163-536A725EC1D4}" destId="{12AEE8A9-8606-4ACA-B9C6-EBFCD5B517D4}" srcOrd="25" destOrd="0" presId="urn:microsoft.com/office/officeart/2008/layout/CircleAccentTimeline"/>
    <dgm:cxn modelId="{2DD7E913-7F45-447D-BD5D-EF7BC84B4F98}" type="presParOf" srcId="{C666E99A-EA2A-4513-B163-536A725EC1D4}" destId="{03E07D22-675D-4DCE-8C8E-C77865803F67}" srcOrd="26" destOrd="0" presId="urn:microsoft.com/office/officeart/2008/layout/CircleAccentTimeline"/>
    <dgm:cxn modelId="{72E296E1-30FF-4A22-88DA-5F4647E1A97D}" type="presParOf" srcId="{03E07D22-675D-4DCE-8C8E-C77865803F67}" destId="{1017714B-BC23-4096-8072-F0DBE0D08AD8}" srcOrd="0" destOrd="0" presId="urn:microsoft.com/office/officeart/2008/layout/CircleAccentTimeline"/>
    <dgm:cxn modelId="{0DC81D58-FF51-46E3-BD30-22B1A107F510}" type="presParOf" srcId="{03E07D22-675D-4DCE-8C8E-C77865803F67}" destId="{8DC0F486-0153-4B33-9E71-88AA37936D2F}" srcOrd="1" destOrd="0" presId="urn:microsoft.com/office/officeart/2008/layout/CircleAccentTimeline"/>
    <dgm:cxn modelId="{F7411B34-BB57-49B8-ABFE-591361544F0D}" type="presParOf" srcId="{03E07D22-675D-4DCE-8C8E-C77865803F67}" destId="{0866DE92-E4C8-4247-996B-FAD6BC31E9E2}" srcOrd="2" destOrd="0" presId="urn:microsoft.com/office/officeart/2008/layout/CircleAccentTimeline"/>
    <dgm:cxn modelId="{4BF16A9C-F90D-4F91-AA4D-D807C6CF22F8}" type="presParOf" srcId="{C666E99A-EA2A-4513-B163-536A725EC1D4}" destId="{CC964CD5-4CC0-40AF-A3A8-C34AB6D120DC}" srcOrd="27" destOrd="0" presId="urn:microsoft.com/office/officeart/2008/layout/CircleAccentTimeline"/>
    <dgm:cxn modelId="{2E48AEFE-3021-4F24-8CAE-E2F8AE724429}" type="presParOf" srcId="{C666E99A-EA2A-4513-B163-536A725EC1D4}" destId="{BC3F8492-DDA8-45AE-A64C-147423922F0B}" srcOrd="28" destOrd="0" presId="urn:microsoft.com/office/officeart/2008/layout/CircleAccentTimeline"/>
    <dgm:cxn modelId="{45880788-0E47-4FA9-BEF8-EC27BBFCC300}" type="presParOf" srcId="{C666E99A-EA2A-4513-B163-536A725EC1D4}" destId="{98C1E74A-8C95-49B9-99D3-43E036DDBE09}" srcOrd="29" destOrd="0" presId="urn:microsoft.com/office/officeart/2008/layout/CircleAccentTimeline"/>
    <dgm:cxn modelId="{CF75B846-239C-466D-AF0E-0E046251291F}" type="presParOf" srcId="{98C1E74A-8C95-49B9-99D3-43E036DDBE09}" destId="{625298DF-66F0-44EC-B355-04318A84B0F2}" srcOrd="0" destOrd="0" presId="urn:microsoft.com/office/officeart/2008/layout/CircleAccentTimeline"/>
    <dgm:cxn modelId="{1E77D80F-D5DA-439D-977F-DC424881E165}" type="presParOf" srcId="{98C1E74A-8C95-49B9-99D3-43E036DDBE09}" destId="{2B4BD85E-C901-45C5-8EB9-6B9FEE12A7BE}" srcOrd="1" destOrd="0" presId="urn:microsoft.com/office/officeart/2008/layout/CircleAccentTimeline"/>
    <dgm:cxn modelId="{2A6CEDEF-D97A-49D5-B080-20E904AE2A50}" type="presParOf" srcId="{98C1E74A-8C95-49B9-99D3-43E036DDBE09}" destId="{761EFD8F-410E-414C-A480-BA932E71A143}" srcOrd="2" destOrd="0" presId="urn:microsoft.com/office/officeart/2008/layout/CircleAccentTimeline"/>
    <dgm:cxn modelId="{79DDDEF8-D23C-414D-B8EF-5591FC37CB2A}" type="presParOf" srcId="{C666E99A-EA2A-4513-B163-536A725EC1D4}" destId="{B82C08B3-DB74-4E36-B2E9-76F2AEEFB24B}" srcOrd="30" destOrd="0" presId="urn:microsoft.com/office/officeart/2008/layout/CircleAccentTimeline"/>
    <dgm:cxn modelId="{CAB0E32F-B613-42E3-82D5-7B0BD62558D8}" type="presParOf" srcId="{C666E99A-EA2A-4513-B163-536A725EC1D4}" destId="{E0DB4E77-87D5-45B6-AD70-2CE9930ABB87}" srcOrd="31" destOrd="0" presId="urn:microsoft.com/office/officeart/2008/layout/CircleAccentTimeline"/>
    <dgm:cxn modelId="{3E385855-6FB6-41CD-AB3C-476E22E00089}" type="presParOf" srcId="{C666E99A-EA2A-4513-B163-536A725EC1D4}" destId="{050B9D53-6469-4729-A9BE-E42DCEA4252C}" srcOrd="32" destOrd="0" presId="urn:microsoft.com/office/officeart/2008/layout/CircleAccentTimeline"/>
    <dgm:cxn modelId="{46DC553E-DCE4-40D5-80CF-DBE512710929}" type="presParOf" srcId="{C666E99A-EA2A-4513-B163-536A725EC1D4}" destId="{A169135A-8620-4269-A500-0BFE5F166735}" srcOrd="33" destOrd="0" presId="urn:microsoft.com/office/officeart/2008/layout/CircleAccentTimeline"/>
    <dgm:cxn modelId="{6F0C0E59-5130-498E-83E9-BF868C4A0B4C}" type="presParOf" srcId="{A169135A-8620-4269-A500-0BFE5F166735}" destId="{DF89BFF2-B2D4-4325-85A2-579AFC2E967F}" srcOrd="0" destOrd="0" presId="urn:microsoft.com/office/officeart/2008/layout/CircleAccentTimeline"/>
    <dgm:cxn modelId="{7B3C8F8B-CC8B-4F67-96A4-79FF856FB11E}" type="presParOf" srcId="{A169135A-8620-4269-A500-0BFE5F166735}" destId="{DB665163-915F-40A6-83DE-D9E80507F79D}" srcOrd="1" destOrd="0" presId="urn:microsoft.com/office/officeart/2008/layout/CircleAccentTimeline"/>
    <dgm:cxn modelId="{6C706595-7C95-4D7E-8660-4FBFFA1FAC3C}" type="presParOf" srcId="{A169135A-8620-4269-A500-0BFE5F166735}" destId="{B929AC72-0696-4EEE-AFB6-7E192A81CD7E}" srcOrd="2" destOrd="0" presId="urn:microsoft.com/office/officeart/2008/layout/CircleAccentTimeline"/>
    <dgm:cxn modelId="{609D996C-BF54-47C2-9F98-0302405280CB}" type="presParOf" srcId="{C666E99A-EA2A-4513-B163-536A725EC1D4}" destId="{4C54F472-8EC0-43AD-AD8B-7B532BC9203C}" srcOrd="34" destOrd="0" presId="urn:microsoft.com/office/officeart/2008/layout/CircleAccentTimeline"/>
    <dgm:cxn modelId="{04C9A668-8886-41AE-BBF6-27938440EE24}" type="presParOf" srcId="{C666E99A-EA2A-4513-B163-536A725EC1D4}" destId="{A5C2DB3F-F2F5-4831-9AD1-C5C2EEE15AC9}" srcOrd="35" destOrd="0" presId="urn:microsoft.com/office/officeart/2008/layout/CircleAccentTimeline"/>
    <dgm:cxn modelId="{28931095-FF70-4A1C-A7FB-FF0351421FF5}" type="presParOf" srcId="{C666E99A-EA2A-4513-B163-536A725EC1D4}" destId="{4EF7231C-C9F1-4F91-8D1C-C63638405F91}" srcOrd="36" destOrd="0" presId="urn:microsoft.com/office/officeart/2008/layout/CircleAccentTimeline"/>
    <dgm:cxn modelId="{55E786C3-9F74-4E4F-9D9E-78359286D5AF}" type="presParOf" srcId="{4EF7231C-C9F1-4F91-8D1C-C63638405F91}" destId="{4AF980F5-1CFE-4F1C-8701-2120CCF8F1AB}" srcOrd="0" destOrd="0" presId="urn:microsoft.com/office/officeart/2008/layout/CircleAccentTimeline"/>
    <dgm:cxn modelId="{CDCC51C1-31DF-4CE9-8E64-56F311A24CAA}" type="presParOf" srcId="{4EF7231C-C9F1-4F91-8D1C-C63638405F91}" destId="{C21B92A9-8E32-499C-902E-F133C5092D1A}" srcOrd="1" destOrd="0" presId="urn:microsoft.com/office/officeart/2008/layout/CircleAccentTimeline"/>
    <dgm:cxn modelId="{85122F26-26BB-4B69-9F67-0C92B4AC8C8B}" type="presParOf" srcId="{4EF7231C-C9F1-4F91-8D1C-C63638405F91}" destId="{1092A734-3D43-4CCE-BAAB-D03B6FB8C520}" srcOrd="2" destOrd="0" presId="urn:microsoft.com/office/officeart/2008/layout/CircleAccentTimeline"/>
    <dgm:cxn modelId="{0C335D31-9A42-4AB2-9149-1D6FA86C1F95}" type="presParOf" srcId="{C666E99A-EA2A-4513-B163-536A725EC1D4}" destId="{8D515D9C-EF43-47B9-AC9A-09A87EDF6F3D}" srcOrd="37" destOrd="0" presId="urn:microsoft.com/office/officeart/2008/layout/CircleAccentTimeline"/>
    <dgm:cxn modelId="{BB2C0DC3-C528-4871-A574-894C4ADD5CBD}" type="presParOf" srcId="{C666E99A-EA2A-4513-B163-536A725EC1D4}" destId="{FAD7D391-55A1-4EEA-A99A-64E1406DFE67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2004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5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2006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Open Source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2007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JavaFX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2010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Tiger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C8769F99-E369-40F9-A66B-435FBFB10B51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6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C8D9FD1-9E16-47D6-8B30-743FE14DA621}" type="parTrans" cxnId="{7DA9F834-41DB-407E-B68A-74280CACDA58}">
      <dgm:prSet/>
      <dgm:spPr/>
      <dgm:t>
        <a:bodyPr/>
        <a:lstStyle/>
        <a:p>
          <a:endParaRPr lang="mk-MK"/>
        </a:p>
      </dgm:t>
    </dgm:pt>
    <dgm:pt modelId="{9262DE61-8718-41A1-A649-9872A9FEF87D}" type="sibTrans" cxnId="{7DA9F834-41DB-407E-B68A-74280CACDA58}">
      <dgm:prSet/>
      <dgm:spPr/>
      <dgm:t>
        <a:bodyPr/>
        <a:lstStyle/>
        <a:p>
          <a:endParaRPr lang="mk-MK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2005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Champions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6"/>
      <dgm:spPr/>
    </dgm:pt>
    <dgm:pt modelId="{D80838CA-4B5F-4759-A83E-18025D22CD8E}" type="pres">
      <dgm:prSet presAssocID="{4197E540-D10F-4BDA-84C9-B2027B240EEB}" presName="chTx" presStyleLbl="revTx" presStyleIdx="1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7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1" presStyleCnt="6"/>
      <dgm:spPr/>
    </dgm:pt>
    <dgm:pt modelId="{FDF47E5F-174C-4606-A5A6-ED4628A0F400}" type="pres">
      <dgm:prSet presAssocID="{0AEA99DD-79F2-454B-89E9-FC77396C9F1D}" presName="chTx" presStyleLbl="revTx" presStyleIdx="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3A9274-6AA5-4BA7-9F0C-49F5E848C1A2}" type="pres">
      <dgm:prSet presAssocID="{0AEA99DD-79F2-454B-89E9-FC77396C9F1D}" presName="desTx" presStyleLbl="revTx" presStyleIdx="4" presStyleCnt="17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5"/>
      <dgm:spPr/>
      <dgm:t>
        <a:bodyPr/>
        <a:lstStyle/>
        <a:p>
          <a:endParaRPr lang="mk-MK"/>
        </a:p>
      </dgm:t>
    </dgm:pt>
    <dgm:pt modelId="{3123D80D-88BD-48F2-95B4-64E3ECB603A4}" type="pres">
      <dgm:prSet presAssocID="{023615BF-584F-4D59-BD6A-397FDF2FB3EB}" presName="parTx" presStyleLbl="revTx" presStyleIdx="5" presStyleCnt="17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2" presStyleCnt="6"/>
      <dgm:spPr/>
    </dgm:pt>
    <dgm:pt modelId="{B8907DCD-404C-4929-9832-3D8FB2605D8F}" type="pres">
      <dgm:prSet presAssocID="{3EE0D05E-6A0C-4CD0-B5CA-1A305EAC2630}" presName="chTx" presStyleLbl="revTx" presStyleIdx="6" presStyleCnt="17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7" presStyleCnt="17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5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7D6BBD8D-95C7-4AC1-BA07-93F97F0B736B}" type="pres">
      <dgm:prSet presAssocID="{5A22019F-6F97-4DC3-963A-583D3D54A632}" presName="parTx" presStyleLbl="revTx" presStyleIdx="8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3" presStyleCnt="6"/>
      <dgm:spPr/>
    </dgm:pt>
    <dgm:pt modelId="{BCF3A686-42B8-400D-ADAB-FFC1CE9C6893}" type="pres">
      <dgm:prSet presAssocID="{0AE14328-0EE2-49D7-98C5-68FCA23BDFFA}" presName="chTx" presStyleLbl="revTx" presStyleIdx="9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10" presStyleCnt="17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12AEE8A9-8606-4ACA-B9C6-EBFCD5B517D4}" type="pres">
      <dgm:prSet presAssocID="{C8769F99-E369-40F9-A66B-435FBFB10B51}" presName="desBackupLeftNorm" presStyleCnt="0"/>
      <dgm:spPr/>
    </dgm:pt>
    <dgm:pt modelId="{03E07D22-675D-4DCE-8C8E-C77865803F67}" type="pres">
      <dgm:prSet presAssocID="{C8769F99-E369-40F9-A66B-435FBFB10B51}" presName="desComposite" presStyleCnt="0"/>
      <dgm:spPr/>
    </dgm:pt>
    <dgm:pt modelId="{1017714B-BC23-4096-8072-F0DBE0D08AD8}" type="pres">
      <dgm:prSet presAssocID="{C8769F99-E369-40F9-A66B-435FBFB10B51}" presName="desCircle" presStyleLbl="node1" presStyleIdx="4" presStyleCnt="6"/>
      <dgm:spPr/>
    </dgm:pt>
    <dgm:pt modelId="{8DC0F486-0153-4B33-9E71-88AA37936D2F}" type="pres">
      <dgm:prSet presAssocID="{C8769F99-E369-40F9-A66B-435FBFB10B51}" presName="chTx" presStyleLbl="revTx" presStyleIdx="11" presStyleCnt="17"/>
      <dgm:spPr/>
      <dgm:t>
        <a:bodyPr/>
        <a:lstStyle/>
        <a:p>
          <a:endParaRPr lang="mk-MK"/>
        </a:p>
      </dgm:t>
    </dgm:pt>
    <dgm:pt modelId="{0866DE92-E4C8-4247-996B-FAD6BC31E9E2}" type="pres">
      <dgm:prSet presAssocID="{C8769F99-E369-40F9-A66B-435FBFB10B51}" presName="desTx" presStyleLbl="revTx" presStyleIdx="12" presStyleCnt="17">
        <dgm:presLayoutVars>
          <dgm:bulletEnabled val="1"/>
        </dgm:presLayoutVars>
      </dgm:prSet>
      <dgm:spPr/>
    </dgm:pt>
    <dgm:pt modelId="{CC964CD5-4CC0-40AF-A3A8-C34AB6D120DC}" type="pres">
      <dgm:prSet presAssocID="{C8769F99-E369-40F9-A66B-435FBFB10B51}" presName="desBackupRightNorm" presStyleCnt="0"/>
      <dgm:spPr/>
    </dgm:pt>
    <dgm:pt modelId="{BC3F8492-DDA8-45AE-A64C-147423922F0B}" type="pres">
      <dgm:prSet presAssocID="{9262DE61-8718-41A1-A649-9872A9FEF87D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3" presStyleCnt="5"/>
      <dgm:spPr/>
    </dgm:pt>
    <dgm:pt modelId="{2B4BD85E-C901-45C5-8EB9-6B9FEE12A7BE}" type="pres">
      <dgm:prSet presAssocID="{7FC2D584-30A6-449E-B7CA-341F5F62FAF5}" presName="parTx" presStyleLbl="revTx" presStyleIdx="13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5" presStyleCnt="6"/>
      <dgm:spPr/>
    </dgm:pt>
    <dgm:pt modelId="{DB665163-915F-40A6-83DE-D9E80507F79D}" type="pres">
      <dgm:prSet presAssocID="{65A643D8-FAD8-427F-B77E-324519DFF77F}" presName="chTx" presStyleLbl="revTx" presStyleIdx="14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5" presStyleCnt="17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4" presStyleCnt="5"/>
      <dgm:spPr/>
    </dgm:pt>
    <dgm:pt modelId="{C21B92A9-8E32-499C-902E-F133C5092D1A}" type="pres">
      <dgm:prSet presAssocID="{1EAF32EF-2685-41DE-B527-A19EA257EFF2}" presName="parTx" presStyleLbl="revTx" presStyleIdx="16" presStyleCnt="1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006EEB22-9FFC-44DB-9997-9E16BA56A219}" type="presOf" srcId="{E4EAE2BA-E6E9-47BE-90DA-7CC8F543793A}" destId="{C666E99A-EA2A-4513-B163-536A725EC1D4}" srcOrd="0" destOrd="0" presId="urn:microsoft.com/office/officeart/2008/layout/CircleAccentTimeline"/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2663121A-484B-4381-9E21-149CB95F2DF9}" type="presOf" srcId="{4197E540-D10F-4BDA-84C9-B2027B240EEB}" destId="{D80838CA-4B5F-4759-A83E-18025D22CD8E}" srcOrd="0" destOrd="0" presId="urn:microsoft.com/office/officeart/2008/layout/CircleAccentTimeline"/>
    <dgm:cxn modelId="{C8E13975-0AA6-4CD7-9BBB-78566E31967D}" type="presOf" srcId="{65A643D8-FAD8-427F-B77E-324519DFF77F}" destId="{DB665163-915F-40A6-83DE-D9E80507F79D}" srcOrd="0" destOrd="0" presId="urn:microsoft.com/office/officeart/2008/layout/CircleAccentTimeline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505FD610-E90F-4D2F-A57F-C8AC1B260F70}" type="presOf" srcId="{023615BF-584F-4D59-BD6A-397FDF2FB3EB}" destId="{3123D80D-88BD-48F2-95B4-64E3ECB603A4}" srcOrd="0" destOrd="0" presId="urn:microsoft.com/office/officeart/2008/layout/CircleAccentTimeline"/>
    <dgm:cxn modelId="{1C352AA0-8B15-4842-AA6B-B74A348AEDF0}" type="presOf" srcId="{28E50F4E-A211-4387-B97C-8204D2D63C7E}" destId="{66FE321E-6221-430D-95E7-19DBF56E205F}" srcOrd="0" destOrd="0" presId="urn:microsoft.com/office/officeart/2008/layout/CircleAccentTimeline"/>
    <dgm:cxn modelId="{270815E9-4A88-4DB4-9040-920BB982ABD8}" srcId="{E4EAE2BA-E6E9-47BE-90DA-7CC8F543793A}" destId="{1EAF32EF-2685-41DE-B527-A19EA257EFF2}" srcOrd="4" destOrd="0" parTransId="{180ECF10-61BF-4891-A06A-93E397C04263}" sibTransId="{C8B63689-AE32-480F-B66B-8481F7137AF6}"/>
    <dgm:cxn modelId="{7DA9F834-41DB-407E-B68A-74280CACDA58}" srcId="{5A22019F-6F97-4DC3-963A-583D3D54A632}" destId="{C8769F99-E369-40F9-A66B-435FBFB10B51}" srcOrd="1" destOrd="0" parTransId="{3C8D9FD1-9E16-47D6-8B30-743FE14DA621}" sibTransId="{9262DE61-8718-41A1-A649-9872A9FEF87D}"/>
    <dgm:cxn modelId="{7D339D3D-C229-48A9-A22D-6C52B97628BA}" type="presOf" srcId="{0AE14328-0EE2-49D7-98C5-68FCA23BDFFA}" destId="{BCF3A686-42B8-400D-ADAB-FFC1CE9C6893}" srcOrd="0" destOrd="0" presId="urn:microsoft.com/office/officeart/2008/layout/CircleAccentTimeline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D601D1CA-9106-41EF-9284-E9BE83EAD4F8}" type="presOf" srcId="{7FC2D584-30A6-449E-B7CA-341F5F62FAF5}" destId="{2B4BD85E-C901-45C5-8EB9-6B9FEE12A7BE}" srcOrd="0" destOrd="0" presId="urn:microsoft.com/office/officeart/2008/layout/CircleAccentTimeline"/>
    <dgm:cxn modelId="{BA2D855D-BE37-4D30-82E4-A4A6F475AF54}" type="presOf" srcId="{C8769F99-E369-40F9-A66B-435FBFB10B51}" destId="{8DC0F486-0153-4B33-9E71-88AA37936D2F}" srcOrd="0" destOrd="0" presId="urn:microsoft.com/office/officeart/2008/layout/CircleAccentTimeline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3B5B6315-2DF2-437D-93FB-B725BBDEFC82}" type="presOf" srcId="{3EE0D05E-6A0C-4CD0-B5CA-1A305EAC2630}" destId="{B8907DCD-404C-4929-9832-3D8FB2605D8F}" srcOrd="0" destOrd="0" presId="urn:microsoft.com/office/officeart/2008/layout/CircleAccentTimeline"/>
    <dgm:cxn modelId="{B4E4664C-2BB7-4195-971F-F79B38F44C6E}" srcId="{28E50F4E-A211-4387-B97C-8204D2D63C7E}" destId="{0AEA99DD-79F2-454B-89E9-FC77396C9F1D}" srcOrd="1" destOrd="0" parTransId="{A2D73402-9AD4-47A3-93FB-B3C18E3B4F0C}" sibTransId="{602E552B-1247-4A9C-B655-B1B1185966C0}"/>
    <dgm:cxn modelId="{E02DDF11-B80F-4B86-A575-8DEACEC076C0}" type="presOf" srcId="{1EAF32EF-2685-41DE-B527-A19EA257EFF2}" destId="{C21B92A9-8E32-499C-902E-F133C5092D1A}" srcOrd="0" destOrd="0" presId="urn:microsoft.com/office/officeart/2008/layout/CircleAccentTimeline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227159D5-B631-49FE-9056-8889B57847D2}" type="presOf" srcId="{0AEA99DD-79F2-454B-89E9-FC77396C9F1D}" destId="{FDF47E5F-174C-4606-A5A6-ED4628A0F400}" srcOrd="0" destOrd="0" presId="urn:microsoft.com/office/officeart/2008/layout/CircleAccentTimeline"/>
    <dgm:cxn modelId="{AF309572-7760-47A1-AEBC-AB43F7851907}" type="presOf" srcId="{5A22019F-6F97-4DC3-963A-583D3D54A632}" destId="{7D6BBD8D-95C7-4AC1-BA07-93F97F0B736B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0DEF194D-F5AD-43CC-8E7C-711F831E7F31}" type="presParOf" srcId="{C666E99A-EA2A-4513-B163-536A725EC1D4}" destId="{E2E3C590-7FC4-4000-9B21-30C11C32C517}" srcOrd="0" destOrd="0" presId="urn:microsoft.com/office/officeart/2008/layout/CircleAccentTimeline"/>
    <dgm:cxn modelId="{02758575-62A8-45B9-8709-C476E5522619}" type="presParOf" srcId="{E2E3C590-7FC4-4000-9B21-30C11C32C517}" destId="{28017CDB-A29D-4E6F-AB4C-798EBE6DA64D}" srcOrd="0" destOrd="0" presId="urn:microsoft.com/office/officeart/2008/layout/CircleAccentTimeline"/>
    <dgm:cxn modelId="{A99179EE-8D58-40E1-8E17-FBB748F904BB}" type="presParOf" srcId="{E2E3C590-7FC4-4000-9B21-30C11C32C517}" destId="{66FE321E-6221-430D-95E7-19DBF56E205F}" srcOrd="1" destOrd="0" presId="urn:microsoft.com/office/officeart/2008/layout/CircleAccentTimeline"/>
    <dgm:cxn modelId="{E1C90865-3A6D-41A6-86B4-CE204EE1EA68}" type="presParOf" srcId="{E2E3C590-7FC4-4000-9B21-30C11C32C517}" destId="{1BA0E56F-434D-4EE4-89C5-185FC0CE6AAD}" srcOrd="2" destOrd="0" presId="urn:microsoft.com/office/officeart/2008/layout/CircleAccentTimeline"/>
    <dgm:cxn modelId="{2200CD11-867A-4A70-9D0F-E4226BF09021}" type="presParOf" srcId="{C666E99A-EA2A-4513-B163-536A725EC1D4}" destId="{EAEC0C39-E95A-4854-99AC-F1FAA31657FA}" srcOrd="1" destOrd="0" presId="urn:microsoft.com/office/officeart/2008/layout/CircleAccentTimeline"/>
    <dgm:cxn modelId="{150BE851-3DF4-42CE-B0F6-340CDB4705F6}" type="presParOf" srcId="{C666E99A-EA2A-4513-B163-536A725EC1D4}" destId="{5744958A-2933-4B47-B6EB-7D7C8BFCEF84}" srcOrd="2" destOrd="0" presId="urn:microsoft.com/office/officeart/2008/layout/CircleAccentTimeline"/>
    <dgm:cxn modelId="{F8E3EF86-BFC5-4B26-9D8C-2626842350F3}" type="presParOf" srcId="{C666E99A-EA2A-4513-B163-536A725EC1D4}" destId="{CCD12751-D9E3-4387-BBF9-8F2AF6D49D1B}" srcOrd="3" destOrd="0" presId="urn:microsoft.com/office/officeart/2008/layout/CircleAccentTimeline"/>
    <dgm:cxn modelId="{3F88F97C-6407-4A36-95C6-AB320DE2CC24}" type="presParOf" srcId="{C666E99A-EA2A-4513-B163-536A725EC1D4}" destId="{B394CEEB-24B6-4BA8-A206-1534BEDAD694}" srcOrd="4" destOrd="0" presId="urn:microsoft.com/office/officeart/2008/layout/CircleAccentTimeline"/>
    <dgm:cxn modelId="{945F22E1-8957-46F7-BF44-D86646E2EE25}" type="presParOf" srcId="{B394CEEB-24B6-4BA8-A206-1534BEDAD694}" destId="{51C5ACA6-33FD-4668-B3B1-157C98F240BE}" srcOrd="0" destOrd="0" presId="urn:microsoft.com/office/officeart/2008/layout/CircleAccentTimeline"/>
    <dgm:cxn modelId="{6B514421-F063-42E7-BBD1-C62AD685F5BE}" type="presParOf" srcId="{B394CEEB-24B6-4BA8-A206-1534BEDAD694}" destId="{D80838CA-4B5F-4759-A83E-18025D22CD8E}" srcOrd="1" destOrd="0" presId="urn:microsoft.com/office/officeart/2008/layout/CircleAccentTimeline"/>
    <dgm:cxn modelId="{54D739BE-8840-48BA-B773-DFEC13E703E7}" type="presParOf" srcId="{B394CEEB-24B6-4BA8-A206-1534BEDAD694}" destId="{47163255-F5AC-461E-9A86-3B86DCAB719C}" srcOrd="2" destOrd="0" presId="urn:microsoft.com/office/officeart/2008/layout/CircleAccentTimeline"/>
    <dgm:cxn modelId="{AC73686C-2673-47DC-AD3F-F1C94DE4F54D}" type="presParOf" srcId="{C666E99A-EA2A-4513-B163-536A725EC1D4}" destId="{88A42219-4A4E-4479-8CC6-055AA19695B3}" srcOrd="5" destOrd="0" presId="urn:microsoft.com/office/officeart/2008/layout/CircleAccentTimeline"/>
    <dgm:cxn modelId="{A2C38B6E-F0F3-4CB4-B3A5-BB42ED917F31}" type="presParOf" srcId="{C666E99A-EA2A-4513-B163-536A725EC1D4}" destId="{B7BAD771-7165-4F0A-8CDC-9C674DDAC5A6}" srcOrd="6" destOrd="0" presId="urn:microsoft.com/office/officeart/2008/layout/CircleAccentTimeline"/>
    <dgm:cxn modelId="{FEB7B3AC-B265-4890-99AA-68F0123E26A9}" type="presParOf" srcId="{C666E99A-EA2A-4513-B163-536A725EC1D4}" destId="{02DBAD80-0D72-42CC-B864-98974252703D}" srcOrd="7" destOrd="0" presId="urn:microsoft.com/office/officeart/2008/layout/CircleAccentTimeline"/>
    <dgm:cxn modelId="{5A9F27F9-1C98-44B6-A163-545B5F8AC050}" type="presParOf" srcId="{C666E99A-EA2A-4513-B163-536A725EC1D4}" destId="{4FBFD1CE-5323-445E-AADD-EF55B1C740B1}" srcOrd="8" destOrd="0" presId="urn:microsoft.com/office/officeart/2008/layout/CircleAccentTimeline"/>
    <dgm:cxn modelId="{D50CD5CC-C36D-4A81-81D8-7BAD519B8BF6}" type="presParOf" srcId="{4FBFD1CE-5323-445E-AADD-EF55B1C740B1}" destId="{5A8C3FAB-CD74-4F8F-AD16-04074F9041BF}" srcOrd="0" destOrd="0" presId="urn:microsoft.com/office/officeart/2008/layout/CircleAccentTimeline"/>
    <dgm:cxn modelId="{E6939ED2-C6F7-4D17-9E78-11E5C99B8CCA}" type="presParOf" srcId="{4FBFD1CE-5323-445E-AADD-EF55B1C740B1}" destId="{FDF47E5F-174C-4606-A5A6-ED4628A0F400}" srcOrd="1" destOrd="0" presId="urn:microsoft.com/office/officeart/2008/layout/CircleAccentTimeline"/>
    <dgm:cxn modelId="{E4F3FFF4-D76E-46B7-83D7-85E8F5E3DAD9}" type="presParOf" srcId="{4FBFD1CE-5323-445E-AADD-EF55B1C740B1}" destId="{703A9274-6AA5-4BA7-9F0C-49F5E848C1A2}" srcOrd="2" destOrd="0" presId="urn:microsoft.com/office/officeart/2008/layout/CircleAccentTimeline"/>
    <dgm:cxn modelId="{FAE153E8-457E-48BB-AC4D-22869850BC3A}" type="presParOf" srcId="{C666E99A-EA2A-4513-B163-536A725EC1D4}" destId="{5285B23C-3CF9-42E9-8D77-077E19872D98}" srcOrd="9" destOrd="0" presId="urn:microsoft.com/office/officeart/2008/layout/CircleAccentTimeline"/>
    <dgm:cxn modelId="{AE3F577F-AFA6-486E-B783-E9397487EDF1}" type="presParOf" srcId="{C666E99A-EA2A-4513-B163-536A725EC1D4}" destId="{6876C169-0105-4B0F-8AF0-8569EB893E0E}" srcOrd="10" destOrd="0" presId="urn:microsoft.com/office/officeart/2008/layout/CircleAccentTimeline"/>
    <dgm:cxn modelId="{0FCFFEFB-DC2D-4481-ADCA-1A89D3312372}" type="presParOf" srcId="{C666E99A-EA2A-4513-B163-536A725EC1D4}" destId="{7A2764D0-48E9-461A-9F79-0C480C1C794C}" srcOrd="11" destOrd="0" presId="urn:microsoft.com/office/officeart/2008/layout/CircleAccentTimeline"/>
    <dgm:cxn modelId="{981A77C7-DFFC-45AF-8AA3-791403D399A9}" type="presParOf" srcId="{7A2764D0-48E9-461A-9F79-0C480C1C794C}" destId="{0891A169-5C9C-46EA-9E54-4EA17187E255}" srcOrd="0" destOrd="0" presId="urn:microsoft.com/office/officeart/2008/layout/CircleAccentTimeline"/>
    <dgm:cxn modelId="{E41E4C24-6E5D-4CA3-A1EA-5FA1ACB3E22A}" type="presParOf" srcId="{7A2764D0-48E9-461A-9F79-0C480C1C794C}" destId="{3123D80D-88BD-48F2-95B4-64E3ECB603A4}" srcOrd="1" destOrd="0" presId="urn:microsoft.com/office/officeart/2008/layout/CircleAccentTimeline"/>
    <dgm:cxn modelId="{B9B11F80-86FB-4BC2-86B5-8ADEE56774F5}" type="presParOf" srcId="{7A2764D0-48E9-461A-9F79-0C480C1C794C}" destId="{16543F69-2FDD-41A5-A7CD-858FC8D9AF93}" srcOrd="2" destOrd="0" presId="urn:microsoft.com/office/officeart/2008/layout/CircleAccentTimeline"/>
    <dgm:cxn modelId="{3E612BF5-DDFB-4F6D-BFD6-873D8504316B}" type="presParOf" srcId="{C666E99A-EA2A-4513-B163-536A725EC1D4}" destId="{2942D5DE-AB75-4337-93E8-C41B8B7C2368}" srcOrd="12" destOrd="0" presId="urn:microsoft.com/office/officeart/2008/layout/CircleAccentTimeline"/>
    <dgm:cxn modelId="{B1AFB58D-55F2-4219-9D5B-82A7A53FE271}" type="presParOf" srcId="{C666E99A-EA2A-4513-B163-536A725EC1D4}" destId="{0BB019DD-87BB-4425-BAA9-3BDF25294EC0}" srcOrd="13" destOrd="0" presId="urn:microsoft.com/office/officeart/2008/layout/CircleAccentTimeline"/>
    <dgm:cxn modelId="{B2B4AEFB-1F5E-4D62-B507-1A22E96A17DB}" type="presParOf" srcId="{C666E99A-EA2A-4513-B163-536A725EC1D4}" destId="{60AD2E50-1C52-484F-8A11-6BD572F2F358}" srcOrd="14" destOrd="0" presId="urn:microsoft.com/office/officeart/2008/layout/CircleAccentTimeline"/>
    <dgm:cxn modelId="{1A1F9E6E-EB46-4E46-B387-0DDA6F424905}" type="presParOf" srcId="{C666E99A-EA2A-4513-B163-536A725EC1D4}" destId="{3859EF22-6036-4694-8844-4E3295EE52F6}" srcOrd="15" destOrd="0" presId="urn:microsoft.com/office/officeart/2008/layout/CircleAccentTimeline"/>
    <dgm:cxn modelId="{F918A3F2-29D8-4361-8ECE-AF803395EAE0}" type="presParOf" srcId="{3859EF22-6036-4694-8844-4E3295EE52F6}" destId="{478A6BF8-530F-4E34-AFC6-BC4C839866C4}" srcOrd="0" destOrd="0" presId="urn:microsoft.com/office/officeart/2008/layout/CircleAccentTimeline"/>
    <dgm:cxn modelId="{1B1052D7-967D-48BE-BEEB-55451490ADBE}" type="presParOf" srcId="{3859EF22-6036-4694-8844-4E3295EE52F6}" destId="{B8907DCD-404C-4929-9832-3D8FB2605D8F}" srcOrd="1" destOrd="0" presId="urn:microsoft.com/office/officeart/2008/layout/CircleAccentTimeline"/>
    <dgm:cxn modelId="{009799C9-58A2-4C6A-972D-32081327A7C3}" type="presParOf" srcId="{3859EF22-6036-4694-8844-4E3295EE52F6}" destId="{D630A139-6AED-4B70-8A59-41EBCB0C9A80}" srcOrd="2" destOrd="0" presId="urn:microsoft.com/office/officeart/2008/layout/CircleAccentTimeline"/>
    <dgm:cxn modelId="{3D9BC72A-9F8F-4735-B829-072830AFBE15}" type="presParOf" srcId="{C666E99A-EA2A-4513-B163-536A725EC1D4}" destId="{B56845B8-DCCE-4A1A-8311-19828B633E29}" srcOrd="16" destOrd="0" presId="urn:microsoft.com/office/officeart/2008/layout/CircleAccentTimeline"/>
    <dgm:cxn modelId="{06B3F11D-5052-4857-A42B-B6350F4920D3}" type="presParOf" srcId="{C666E99A-EA2A-4513-B163-536A725EC1D4}" destId="{F5C5E321-160E-49F5-8AF2-A9CD7F6EC0E0}" srcOrd="17" destOrd="0" presId="urn:microsoft.com/office/officeart/2008/layout/CircleAccentTimeline"/>
    <dgm:cxn modelId="{83E21F42-A752-41DA-AEC4-C587E131CA51}" type="presParOf" srcId="{C666E99A-EA2A-4513-B163-536A725EC1D4}" destId="{C15A6055-885F-4223-8889-DE40F9C71E47}" srcOrd="18" destOrd="0" presId="urn:microsoft.com/office/officeart/2008/layout/CircleAccentTimeline"/>
    <dgm:cxn modelId="{1BD33DF9-12E4-4A53-88F8-490E9894445C}" type="presParOf" srcId="{C15A6055-885F-4223-8889-DE40F9C71E47}" destId="{9125244F-CAD2-40B8-B03E-EE53F57528C6}" srcOrd="0" destOrd="0" presId="urn:microsoft.com/office/officeart/2008/layout/CircleAccentTimeline"/>
    <dgm:cxn modelId="{3784D18B-ED06-48A6-B8B0-12EFD3F8DADA}" type="presParOf" srcId="{C15A6055-885F-4223-8889-DE40F9C71E47}" destId="{7D6BBD8D-95C7-4AC1-BA07-93F97F0B736B}" srcOrd="1" destOrd="0" presId="urn:microsoft.com/office/officeart/2008/layout/CircleAccentTimeline"/>
    <dgm:cxn modelId="{B9FB11B5-DEB6-4F74-B646-FBF0CCCE22FC}" type="presParOf" srcId="{C15A6055-885F-4223-8889-DE40F9C71E47}" destId="{5AE3A114-82A7-404F-9E4B-DAE75E8E67F0}" srcOrd="2" destOrd="0" presId="urn:microsoft.com/office/officeart/2008/layout/CircleAccentTimeline"/>
    <dgm:cxn modelId="{A58572B3-8C24-4D44-BE8D-D8700F5FBE0B}" type="presParOf" srcId="{C666E99A-EA2A-4513-B163-536A725EC1D4}" destId="{618FA1BC-D374-4EBB-922E-5A921DD9E5E1}" srcOrd="19" destOrd="0" presId="urn:microsoft.com/office/officeart/2008/layout/CircleAccentTimeline"/>
    <dgm:cxn modelId="{C87EFBCF-E93A-4E86-805E-4263E24B9D54}" type="presParOf" srcId="{C666E99A-EA2A-4513-B163-536A725EC1D4}" destId="{8ADF5B02-C638-4F58-9A6C-30C09AC73306}" srcOrd="20" destOrd="0" presId="urn:microsoft.com/office/officeart/2008/layout/CircleAccentTimeline"/>
    <dgm:cxn modelId="{9A957DCC-8347-45DB-AEE5-40E60A4C70BF}" type="presParOf" srcId="{C666E99A-EA2A-4513-B163-536A725EC1D4}" destId="{02FA4610-B442-40C7-9DF1-5F9F97BE02EF}" srcOrd="21" destOrd="0" presId="urn:microsoft.com/office/officeart/2008/layout/CircleAccentTimeline"/>
    <dgm:cxn modelId="{FC6A70EF-0D89-4FD7-9361-908ED93C19A6}" type="presParOf" srcId="{C666E99A-EA2A-4513-B163-536A725EC1D4}" destId="{4FA3D958-E36A-4F8D-B2D9-8F7D4695CA93}" srcOrd="22" destOrd="0" presId="urn:microsoft.com/office/officeart/2008/layout/CircleAccentTimeline"/>
    <dgm:cxn modelId="{39226189-F693-46D7-9373-368E16FB52FD}" type="presParOf" srcId="{4FA3D958-E36A-4F8D-B2D9-8F7D4695CA93}" destId="{49AD36DC-D62B-4D81-B989-C0C6E821265F}" srcOrd="0" destOrd="0" presId="urn:microsoft.com/office/officeart/2008/layout/CircleAccentTimeline"/>
    <dgm:cxn modelId="{C844E1D7-DFB5-4598-9F4C-C6F21173E248}" type="presParOf" srcId="{4FA3D958-E36A-4F8D-B2D9-8F7D4695CA93}" destId="{BCF3A686-42B8-400D-ADAB-FFC1CE9C6893}" srcOrd="1" destOrd="0" presId="urn:microsoft.com/office/officeart/2008/layout/CircleAccentTimeline"/>
    <dgm:cxn modelId="{615F009B-706F-45B8-91F3-8FE18E206A84}" type="presParOf" srcId="{4FA3D958-E36A-4F8D-B2D9-8F7D4695CA93}" destId="{C5E960F3-64F7-451A-9F71-5CC76AE5F505}" srcOrd="2" destOrd="0" presId="urn:microsoft.com/office/officeart/2008/layout/CircleAccentTimeline"/>
    <dgm:cxn modelId="{51070191-3CDE-410A-A52A-5984FC5DB8CA}" type="presParOf" srcId="{C666E99A-EA2A-4513-B163-536A725EC1D4}" destId="{B3721555-6618-4C3A-BD1F-E92CFD9683AB}" srcOrd="23" destOrd="0" presId="urn:microsoft.com/office/officeart/2008/layout/CircleAccentTimeline"/>
    <dgm:cxn modelId="{F3AA40D5-F499-4C4B-81A5-2B3929DDE5C5}" type="presParOf" srcId="{C666E99A-EA2A-4513-B163-536A725EC1D4}" destId="{5AE349D2-CEB4-4AC6-AE04-44A62924D7CF}" srcOrd="24" destOrd="0" presId="urn:microsoft.com/office/officeart/2008/layout/CircleAccentTimeline"/>
    <dgm:cxn modelId="{AFEF77D5-F549-4383-8412-625F5EA70A09}" type="presParOf" srcId="{C666E99A-EA2A-4513-B163-536A725EC1D4}" destId="{12AEE8A9-8606-4ACA-B9C6-EBFCD5B517D4}" srcOrd="25" destOrd="0" presId="urn:microsoft.com/office/officeart/2008/layout/CircleAccentTimeline"/>
    <dgm:cxn modelId="{D6650C58-23E2-4905-B7E9-0F4F1AE59943}" type="presParOf" srcId="{C666E99A-EA2A-4513-B163-536A725EC1D4}" destId="{03E07D22-675D-4DCE-8C8E-C77865803F67}" srcOrd="26" destOrd="0" presId="urn:microsoft.com/office/officeart/2008/layout/CircleAccentTimeline"/>
    <dgm:cxn modelId="{1715B40D-26C0-439D-94EE-6657706F9450}" type="presParOf" srcId="{03E07D22-675D-4DCE-8C8E-C77865803F67}" destId="{1017714B-BC23-4096-8072-F0DBE0D08AD8}" srcOrd="0" destOrd="0" presId="urn:microsoft.com/office/officeart/2008/layout/CircleAccentTimeline"/>
    <dgm:cxn modelId="{497B24DC-2F7B-4478-942C-FE6ADDBC1B8F}" type="presParOf" srcId="{03E07D22-675D-4DCE-8C8E-C77865803F67}" destId="{8DC0F486-0153-4B33-9E71-88AA37936D2F}" srcOrd="1" destOrd="0" presId="urn:microsoft.com/office/officeart/2008/layout/CircleAccentTimeline"/>
    <dgm:cxn modelId="{B5372F4B-7A61-4192-8931-AA08DE67F293}" type="presParOf" srcId="{03E07D22-675D-4DCE-8C8E-C77865803F67}" destId="{0866DE92-E4C8-4247-996B-FAD6BC31E9E2}" srcOrd="2" destOrd="0" presId="urn:microsoft.com/office/officeart/2008/layout/CircleAccentTimeline"/>
    <dgm:cxn modelId="{2871D0DE-ADA7-4EA0-BFCE-40497D27FE27}" type="presParOf" srcId="{C666E99A-EA2A-4513-B163-536A725EC1D4}" destId="{CC964CD5-4CC0-40AF-A3A8-C34AB6D120DC}" srcOrd="27" destOrd="0" presId="urn:microsoft.com/office/officeart/2008/layout/CircleAccentTimeline"/>
    <dgm:cxn modelId="{86CC4002-BF4E-4BC6-A5B6-F2BEAB7E650C}" type="presParOf" srcId="{C666E99A-EA2A-4513-B163-536A725EC1D4}" destId="{BC3F8492-DDA8-45AE-A64C-147423922F0B}" srcOrd="28" destOrd="0" presId="urn:microsoft.com/office/officeart/2008/layout/CircleAccentTimeline"/>
    <dgm:cxn modelId="{119D3CC0-466C-49DA-9688-898544079F33}" type="presParOf" srcId="{C666E99A-EA2A-4513-B163-536A725EC1D4}" destId="{98C1E74A-8C95-49B9-99D3-43E036DDBE09}" srcOrd="29" destOrd="0" presId="urn:microsoft.com/office/officeart/2008/layout/CircleAccentTimeline"/>
    <dgm:cxn modelId="{A3A1D1EE-93B8-443E-9449-4B04572B7E93}" type="presParOf" srcId="{98C1E74A-8C95-49B9-99D3-43E036DDBE09}" destId="{625298DF-66F0-44EC-B355-04318A84B0F2}" srcOrd="0" destOrd="0" presId="urn:microsoft.com/office/officeart/2008/layout/CircleAccentTimeline"/>
    <dgm:cxn modelId="{1F523427-C7CB-455E-9130-8FD55F41CD10}" type="presParOf" srcId="{98C1E74A-8C95-49B9-99D3-43E036DDBE09}" destId="{2B4BD85E-C901-45C5-8EB9-6B9FEE12A7BE}" srcOrd="1" destOrd="0" presId="urn:microsoft.com/office/officeart/2008/layout/CircleAccentTimeline"/>
    <dgm:cxn modelId="{CB092F27-6902-4031-AA20-85281C06FCBA}" type="presParOf" srcId="{98C1E74A-8C95-49B9-99D3-43E036DDBE09}" destId="{761EFD8F-410E-414C-A480-BA932E71A143}" srcOrd="2" destOrd="0" presId="urn:microsoft.com/office/officeart/2008/layout/CircleAccentTimeline"/>
    <dgm:cxn modelId="{EF991726-E087-4415-B349-3566AFB0AE2C}" type="presParOf" srcId="{C666E99A-EA2A-4513-B163-536A725EC1D4}" destId="{B82C08B3-DB74-4E36-B2E9-76F2AEEFB24B}" srcOrd="30" destOrd="0" presId="urn:microsoft.com/office/officeart/2008/layout/CircleAccentTimeline"/>
    <dgm:cxn modelId="{4830CC26-5455-4341-B3EE-9B5A3119AF12}" type="presParOf" srcId="{C666E99A-EA2A-4513-B163-536A725EC1D4}" destId="{E0DB4E77-87D5-45B6-AD70-2CE9930ABB87}" srcOrd="31" destOrd="0" presId="urn:microsoft.com/office/officeart/2008/layout/CircleAccentTimeline"/>
    <dgm:cxn modelId="{71A8CB36-4820-49CD-8FBC-EED7B06E16FA}" type="presParOf" srcId="{C666E99A-EA2A-4513-B163-536A725EC1D4}" destId="{050B9D53-6469-4729-A9BE-E42DCEA4252C}" srcOrd="32" destOrd="0" presId="urn:microsoft.com/office/officeart/2008/layout/CircleAccentTimeline"/>
    <dgm:cxn modelId="{357A062E-B871-4DEF-BC99-589A271ACCB3}" type="presParOf" srcId="{C666E99A-EA2A-4513-B163-536A725EC1D4}" destId="{A169135A-8620-4269-A500-0BFE5F166735}" srcOrd="33" destOrd="0" presId="urn:microsoft.com/office/officeart/2008/layout/CircleAccentTimeline"/>
    <dgm:cxn modelId="{E11B8C04-5463-4758-8A38-B37459688080}" type="presParOf" srcId="{A169135A-8620-4269-A500-0BFE5F166735}" destId="{DF89BFF2-B2D4-4325-85A2-579AFC2E967F}" srcOrd="0" destOrd="0" presId="urn:microsoft.com/office/officeart/2008/layout/CircleAccentTimeline"/>
    <dgm:cxn modelId="{C066848D-5A68-48A7-8826-1A458F320748}" type="presParOf" srcId="{A169135A-8620-4269-A500-0BFE5F166735}" destId="{DB665163-915F-40A6-83DE-D9E80507F79D}" srcOrd="1" destOrd="0" presId="urn:microsoft.com/office/officeart/2008/layout/CircleAccentTimeline"/>
    <dgm:cxn modelId="{6AE6ED8F-4FAC-4264-AD14-01C6DBC9608E}" type="presParOf" srcId="{A169135A-8620-4269-A500-0BFE5F166735}" destId="{B929AC72-0696-4EEE-AFB6-7E192A81CD7E}" srcOrd="2" destOrd="0" presId="urn:microsoft.com/office/officeart/2008/layout/CircleAccentTimeline"/>
    <dgm:cxn modelId="{F4DFEF73-0B09-433E-9209-1B453A6E219F}" type="presParOf" srcId="{C666E99A-EA2A-4513-B163-536A725EC1D4}" destId="{4C54F472-8EC0-43AD-AD8B-7B532BC9203C}" srcOrd="34" destOrd="0" presId="urn:microsoft.com/office/officeart/2008/layout/CircleAccentTimeline"/>
    <dgm:cxn modelId="{02CA2B8A-56B4-4A16-9F75-54AD353D7FA5}" type="presParOf" srcId="{C666E99A-EA2A-4513-B163-536A725EC1D4}" destId="{A5C2DB3F-F2F5-4831-9AD1-C5C2EEE15AC9}" srcOrd="35" destOrd="0" presId="urn:microsoft.com/office/officeart/2008/layout/CircleAccentTimeline"/>
    <dgm:cxn modelId="{623EA338-FD30-48D5-BCC4-C0511B7389F4}" type="presParOf" srcId="{C666E99A-EA2A-4513-B163-536A725EC1D4}" destId="{4EF7231C-C9F1-4F91-8D1C-C63638405F91}" srcOrd="36" destOrd="0" presId="urn:microsoft.com/office/officeart/2008/layout/CircleAccentTimeline"/>
    <dgm:cxn modelId="{C868E9E3-FEDA-4ADC-8988-46CE65A529EF}" type="presParOf" srcId="{4EF7231C-C9F1-4F91-8D1C-C63638405F91}" destId="{4AF980F5-1CFE-4F1C-8701-2120CCF8F1AB}" srcOrd="0" destOrd="0" presId="urn:microsoft.com/office/officeart/2008/layout/CircleAccentTimeline"/>
    <dgm:cxn modelId="{BAB56452-8032-47B8-B294-D4B79D4D218B}" type="presParOf" srcId="{4EF7231C-C9F1-4F91-8D1C-C63638405F91}" destId="{C21B92A9-8E32-499C-902E-F133C5092D1A}" srcOrd="1" destOrd="0" presId="urn:microsoft.com/office/officeart/2008/layout/CircleAccentTimeline"/>
    <dgm:cxn modelId="{039F9265-CC1E-4939-A711-0D99188181C3}" type="presParOf" srcId="{4EF7231C-C9F1-4F91-8D1C-C63638405F91}" destId="{1092A734-3D43-4CCE-BAAB-D03B6FB8C520}" srcOrd="2" destOrd="0" presId="urn:microsoft.com/office/officeart/2008/layout/CircleAccentTimeline"/>
    <dgm:cxn modelId="{A4AE3711-F506-4A9F-99A5-29DAC3AEAEC4}" type="presParOf" srcId="{C666E99A-EA2A-4513-B163-536A725EC1D4}" destId="{8D515D9C-EF43-47B9-AC9A-09A87EDF6F3D}" srcOrd="37" destOrd="0" presId="urn:microsoft.com/office/officeart/2008/layout/CircleAccentTimeline"/>
    <dgm:cxn modelId="{E82A3754-E1B0-48C2-AF21-48A565B9AD4F}" type="presParOf" srcId="{C666E99A-EA2A-4513-B163-536A725EC1D4}" destId="{FAD7D391-55A1-4EEA-A99A-64E1406DFE67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2010</a:t>
          </a:r>
          <a:endParaRPr lang="en-US" sz="200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4197E540-D10F-4BDA-84C9-B2027B240EEB}">
      <dgm:prSet phldrT="[Text]"/>
      <dgm:spPr>
        <a:xfrm rot="17700000">
          <a:off x="379667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Oracle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8BB0D03-C1B0-4614-BB63-23D6CFFED62B}" type="parTrans" cxnId="{037D1ED7-9660-475E-907C-F4AD249CA9F1}">
      <dgm:prSet/>
      <dgm:spPr/>
      <dgm:t>
        <a:bodyPr/>
        <a:lstStyle/>
        <a:p>
          <a:endParaRPr lang="en-US"/>
        </a:p>
      </dgm:t>
    </dgm:pt>
    <dgm:pt modelId="{6EE9F422-00AE-4222-BD4F-062656D802FD}" type="sibTrans" cxnId="{037D1ED7-9660-475E-907C-F4AD249CA9F1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2013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0AE14328-0EE2-49D7-98C5-68FCA23BDFF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EE 7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A9DC085-EAD3-474C-B8A0-5119234F5699}" type="parTrans" cxnId="{8A722DB8-690F-4486-8D68-C5FBE3FBBBBD}">
      <dgm:prSet/>
      <dgm:spPr/>
      <dgm:t>
        <a:bodyPr/>
        <a:lstStyle/>
        <a:p>
          <a:endParaRPr lang="en-US"/>
        </a:p>
      </dgm:t>
    </dgm:pt>
    <dgm:pt modelId="{5E40F6E7-1E16-499D-BD19-570269F4F62E}" type="sibTrans" cxnId="{8A722DB8-690F-4486-8D68-C5FBE3FBBBB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2014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65A643D8-FAD8-427F-B77E-324519DFF77F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8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B490BD3-91C5-4AD9-B795-4720D22F1C89}" type="parTrans" cxnId="{3603CE7F-B3FC-4746-835B-FEBA7784AF37}">
      <dgm:prSet/>
      <dgm:spPr/>
      <dgm:t>
        <a:bodyPr/>
        <a:lstStyle/>
        <a:p>
          <a:endParaRPr lang="en-US"/>
        </a:p>
      </dgm:t>
    </dgm:pt>
    <dgm:pt modelId="{A1CFAE85-B44C-4654-BCFF-0F4929233B2A}" type="sibTrans" cxnId="{3603CE7F-B3FC-4746-835B-FEBA7784AF37}">
      <dgm:prSet/>
      <dgm:spPr/>
      <dgm:t>
        <a:bodyPr/>
        <a:lstStyle/>
        <a:p>
          <a:endParaRPr lang="en-US"/>
        </a:p>
      </dgm:t>
    </dgm:pt>
    <dgm:pt modelId="{1EAF32EF-2685-41DE-B527-A19EA257EFF2}">
      <dgm:prSet phldrT="[Tex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2015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en-US"/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en-US"/>
        </a:p>
      </dgm:t>
    </dgm:pt>
    <dgm:pt modelId="{023615BF-584F-4D59-BD6A-397FDF2FB3EB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sz="2000" dirty="0" smtClean="0">
              <a:latin typeface="Calibri"/>
              <a:ea typeface="+mn-ea"/>
              <a:cs typeface="+mn-cs"/>
            </a:rPr>
            <a:t>2011</a:t>
          </a:r>
        </a:p>
      </dgm:t>
    </dgm:pt>
    <dgm:pt modelId="{D7E86DE5-3839-47E4-9677-B333670ABBDD}" type="parTrans" cxnId="{BFCF2CF3-000E-41DA-BF13-5406F00BEF45}">
      <dgm:prSet/>
      <dgm:spPr/>
      <dgm:t>
        <a:bodyPr/>
        <a:lstStyle/>
        <a:p>
          <a:endParaRPr lang="mk-MK"/>
        </a:p>
      </dgm:t>
    </dgm:pt>
    <dgm:pt modelId="{F07A31BE-8C1A-460E-AF8B-64698D120C16}" type="sibTrans" cxnId="{BFCF2CF3-000E-41DA-BF13-5406F00BEF45}">
      <dgm:prSet/>
      <dgm:spPr/>
      <dgm:t>
        <a:bodyPr/>
        <a:lstStyle/>
        <a:p>
          <a:endParaRPr lang="mk-MK"/>
        </a:p>
      </dgm:t>
    </dgm:pt>
    <dgm:pt modelId="{3EE0D05E-6A0C-4CD0-B5CA-1A305EAC2630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Java SE 7</a:t>
          </a:r>
        </a:p>
      </dgm:t>
    </dgm:pt>
    <dgm:pt modelId="{CDC942DD-461E-479A-BA49-95EA72F73E82}" type="parTrans" cxnId="{9207663D-DB57-4DD2-BC06-EB3033C7E11D}">
      <dgm:prSet/>
      <dgm:spPr/>
      <dgm:t>
        <a:bodyPr/>
        <a:lstStyle/>
        <a:p>
          <a:endParaRPr lang="mk-MK"/>
        </a:p>
      </dgm:t>
    </dgm:pt>
    <dgm:pt modelId="{44178B46-060F-4EF1-A56E-4D1628838C1F}" type="sibTrans" cxnId="{9207663D-DB57-4DD2-BC06-EB3033C7E11D}">
      <dgm:prSet/>
      <dgm:spPr/>
      <dgm:t>
        <a:bodyPr/>
        <a:lstStyle/>
        <a:p>
          <a:endParaRPr lang="mk-MK"/>
        </a:p>
      </dgm:t>
    </dgm:pt>
    <dgm:pt modelId="{4F886200-5558-44BF-9E9F-16149C34115B}">
      <dgm:prSet phldrT="[Text]"/>
      <dgm:spPr>
        <a:xfrm rot="17700000">
          <a:off x="3616014" y="2802844"/>
          <a:ext cx="884708" cy="426573"/>
        </a:xfrm>
      </dgm:spPr>
      <dgm:t>
        <a:bodyPr/>
        <a:lstStyle/>
        <a:p>
          <a:r>
            <a:rPr lang="en-US" dirty="0" smtClean="0">
              <a:latin typeface="Calibri"/>
              <a:ea typeface="+mn-ea"/>
              <a:cs typeface="+mn-cs"/>
            </a:rPr>
            <a:t>Lambda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23B908C-ED9E-4C64-8777-E959DA35E291}" type="parTrans" cxnId="{971DB6E5-27A1-4468-9D73-2AB159ED09F8}">
      <dgm:prSet/>
      <dgm:spPr/>
      <dgm:t>
        <a:bodyPr/>
        <a:lstStyle/>
        <a:p>
          <a:endParaRPr lang="mk-MK"/>
        </a:p>
      </dgm:t>
    </dgm:pt>
    <dgm:pt modelId="{9184B94B-05AC-44D3-9100-2F66B7A57CEC}" type="sibTrans" cxnId="{971DB6E5-27A1-4468-9D73-2AB159ED09F8}">
      <dgm:prSet/>
      <dgm:spPr/>
      <dgm:t>
        <a:bodyPr/>
        <a:lstStyle/>
        <a:p>
          <a:endParaRPr lang="mk-MK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5"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66FE321E-6221-430D-95E7-19DBF56E205F}" type="pres">
      <dgm:prSet presAssocID="{28E50F4E-A211-4387-B97C-8204D2D63C7E}" presName="parTx" presStyleLbl="revTx" presStyleIdx="0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CCD12751-D9E3-4387-BBF9-8F2AF6D49D1B}" type="pres">
      <dgm:prSet presAssocID="{4197E540-D10F-4BDA-84C9-B2027B240EEB}" presName="desBackupLeftNorm" presStyleCnt="0"/>
      <dgm:spPr/>
    </dgm:pt>
    <dgm:pt modelId="{B394CEEB-24B6-4BA8-A206-1534BEDAD694}" type="pres">
      <dgm:prSet presAssocID="{4197E540-D10F-4BDA-84C9-B2027B240EEB}" presName="desComposite" presStyleCnt="0"/>
      <dgm:spPr/>
    </dgm:pt>
    <dgm:pt modelId="{51C5ACA6-33FD-4668-B3B1-157C98F240BE}" type="pres">
      <dgm:prSet presAssocID="{4197E540-D10F-4BDA-84C9-B2027B240EEB}" presName="desCircle" presStyleLbl="node1" presStyleIdx="0" presStyleCnt="5"/>
      <dgm:spPr/>
    </dgm:pt>
    <dgm:pt modelId="{D80838CA-4B5F-4759-A83E-18025D22CD8E}" type="pres">
      <dgm:prSet presAssocID="{4197E540-D10F-4BDA-84C9-B2027B240EEB}" presName="chTx" presStyleLbl="revTx" presStyleIdx="1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163255-F5AC-461E-9A86-3B86DCAB719C}" type="pres">
      <dgm:prSet presAssocID="{4197E540-D10F-4BDA-84C9-B2027B240EEB}" presName="desTx" presStyleLbl="revTx" presStyleIdx="2" presStyleCnt="15">
        <dgm:presLayoutVars>
          <dgm:bulletEnabled val="1"/>
        </dgm:presLayoutVars>
      </dgm:prSet>
      <dgm:spPr/>
    </dgm:pt>
    <dgm:pt modelId="{88A42219-4A4E-4479-8CC6-055AA19695B3}" type="pres">
      <dgm:prSet presAssocID="{4197E540-D10F-4BDA-84C9-B2027B240EEB}" presName="desBackupRightNorm" presStyleCnt="0"/>
      <dgm:spPr/>
    </dgm:pt>
    <dgm:pt modelId="{B7BAD771-7165-4F0A-8CDC-9C674DDAC5A6}" type="pres">
      <dgm:prSet presAssocID="{6EE9F422-00AE-4222-BD4F-062656D802FD}" presName="desSpace" presStyleCnt="0"/>
      <dgm:spPr/>
    </dgm:pt>
    <dgm:pt modelId="{7A2764D0-48E9-461A-9F79-0C480C1C794C}" type="pres">
      <dgm:prSet presAssocID="{023615BF-584F-4D59-BD6A-397FDF2FB3EB}" presName="parComposite" presStyleCnt="0"/>
      <dgm:spPr/>
    </dgm:pt>
    <dgm:pt modelId="{0891A169-5C9C-46EA-9E54-4EA17187E255}" type="pres">
      <dgm:prSet presAssocID="{023615BF-584F-4D59-BD6A-397FDF2FB3EB}" presName="parBigCircle" presStyleLbl="node0" presStyleIdx="1" presStyleCnt="5"/>
      <dgm:spPr/>
    </dgm:pt>
    <dgm:pt modelId="{3123D80D-88BD-48F2-95B4-64E3ECB603A4}" type="pres">
      <dgm:prSet presAssocID="{023615BF-584F-4D59-BD6A-397FDF2FB3EB}" presName="parTx" presStyleLbl="revTx" presStyleIdx="3" presStyleCnt="15"/>
      <dgm:spPr/>
      <dgm:t>
        <a:bodyPr/>
        <a:lstStyle/>
        <a:p>
          <a:endParaRPr lang="mk-MK"/>
        </a:p>
      </dgm:t>
    </dgm:pt>
    <dgm:pt modelId="{16543F69-2FDD-41A5-A7CD-858FC8D9AF93}" type="pres">
      <dgm:prSet presAssocID="{023615BF-584F-4D59-BD6A-397FDF2FB3EB}" presName="bSpace" presStyleCnt="0"/>
      <dgm:spPr/>
    </dgm:pt>
    <dgm:pt modelId="{2942D5DE-AB75-4337-93E8-C41B8B7C2368}" type="pres">
      <dgm:prSet presAssocID="{023615BF-584F-4D59-BD6A-397FDF2FB3EB}" presName="parBackupNorm" presStyleCnt="0"/>
      <dgm:spPr/>
    </dgm:pt>
    <dgm:pt modelId="{0BB019DD-87BB-4425-BAA9-3BDF25294EC0}" type="pres">
      <dgm:prSet presAssocID="{F07A31BE-8C1A-460E-AF8B-64698D120C16}" presName="parSpace" presStyleCnt="0"/>
      <dgm:spPr/>
    </dgm:pt>
    <dgm:pt modelId="{60AD2E50-1C52-484F-8A11-6BD572F2F358}" type="pres">
      <dgm:prSet presAssocID="{3EE0D05E-6A0C-4CD0-B5CA-1A305EAC2630}" presName="desBackupLeftNorm" presStyleCnt="0"/>
      <dgm:spPr/>
    </dgm:pt>
    <dgm:pt modelId="{3859EF22-6036-4694-8844-4E3295EE52F6}" type="pres">
      <dgm:prSet presAssocID="{3EE0D05E-6A0C-4CD0-B5CA-1A305EAC2630}" presName="desComposite" presStyleCnt="0"/>
      <dgm:spPr/>
    </dgm:pt>
    <dgm:pt modelId="{478A6BF8-530F-4E34-AFC6-BC4C839866C4}" type="pres">
      <dgm:prSet presAssocID="{3EE0D05E-6A0C-4CD0-B5CA-1A305EAC2630}" presName="desCircle" presStyleLbl="node1" presStyleIdx="1" presStyleCnt="5"/>
      <dgm:spPr/>
    </dgm:pt>
    <dgm:pt modelId="{B8907DCD-404C-4929-9832-3D8FB2605D8F}" type="pres">
      <dgm:prSet presAssocID="{3EE0D05E-6A0C-4CD0-B5CA-1A305EAC2630}" presName="chTx" presStyleLbl="revTx" presStyleIdx="4" presStyleCnt="15"/>
      <dgm:spPr/>
      <dgm:t>
        <a:bodyPr/>
        <a:lstStyle/>
        <a:p>
          <a:endParaRPr lang="mk-MK"/>
        </a:p>
      </dgm:t>
    </dgm:pt>
    <dgm:pt modelId="{D630A139-6AED-4B70-8A59-41EBCB0C9A80}" type="pres">
      <dgm:prSet presAssocID="{3EE0D05E-6A0C-4CD0-B5CA-1A305EAC2630}" presName="desTx" presStyleLbl="revTx" presStyleIdx="5" presStyleCnt="15">
        <dgm:presLayoutVars>
          <dgm:bulletEnabled val="1"/>
        </dgm:presLayoutVars>
      </dgm:prSet>
      <dgm:spPr/>
    </dgm:pt>
    <dgm:pt modelId="{B56845B8-DCCE-4A1A-8311-19828B633E29}" type="pres">
      <dgm:prSet presAssocID="{3EE0D05E-6A0C-4CD0-B5CA-1A305EAC2630}" presName="desBackupRightNorm" presStyleCnt="0"/>
      <dgm:spPr/>
    </dgm:pt>
    <dgm:pt modelId="{F5C5E321-160E-49F5-8AF2-A9CD7F6EC0E0}" type="pres">
      <dgm:prSet presAssocID="{44178B46-060F-4EF1-A56E-4D1628838C1F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2" presStyleCnt="5"/>
      <dgm:spPr/>
    </dgm:pt>
    <dgm:pt modelId="{7D6BBD8D-95C7-4AC1-BA07-93F97F0B736B}" type="pres">
      <dgm:prSet presAssocID="{5A22019F-6F97-4DC3-963A-583D3D54A632}" presName="parTx" presStyleLbl="revTx" presStyleIdx="6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02FA4610-B442-40C7-9DF1-5F9F97BE02EF}" type="pres">
      <dgm:prSet presAssocID="{0AE14328-0EE2-49D7-98C5-68FCA23BDFFA}" presName="desBackupLeftNorm" presStyleCnt="0"/>
      <dgm:spPr/>
    </dgm:pt>
    <dgm:pt modelId="{4FA3D958-E36A-4F8D-B2D9-8F7D4695CA93}" type="pres">
      <dgm:prSet presAssocID="{0AE14328-0EE2-49D7-98C5-68FCA23BDFFA}" presName="desComposite" presStyleCnt="0"/>
      <dgm:spPr/>
    </dgm:pt>
    <dgm:pt modelId="{49AD36DC-D62B-4D81-B989-C0C6E821265F}" type="pres">
      <dgm:prSet presAssocID="{0AE14328-0EE2-49D7-98C5-68FCA23BDFFA}" presName="desCircle" presStyleLbl="node1" presStyleIdx="2" presStyleCnt="5"/>
      <dgm:spPr/>
    </dgm:pt>
    <dgm:pt modelId="{BCF3A686-42B8-400D-ADAB-FFC1CE9C6893}" type="pres">
      <dgm:prSet presAssocID="{0AE14328-0EE2-49D7-98C5-68FCA23BDFFA}" presName="chTx" presStyleLbl="revTx" presStyleIdx="7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E960F3-64F7-451A-9F71-5CC76AE5F505}" type="pres">
      <dgm:prSet presAssocID="{0AE14328-0EE2-49D7-98C5-68FCA23BDFFA}" presName="desTx" presStyleLbl="revTx" presStyleIdx="8" presStyleCnt="15">
        <dgm:presLayoutVars>
          <dgm:bulletEnabled val="1"/>
        </dgm:presLayoutVars>
      </dgm:prSet>
      <dgm:spPr/>
    </dgm:pt>
    <dgm:pt modelId="{B3721555-6618-4C3A-BD1F-E92CFD9683AB}" type="pres">
      <dgm:prSet presAssocID="{0AE14328-0EE2-49D7-98C5-68FCA23BDFFA}" presName="desBackupRightNorm" presStyleCnt="0"/>
      <dgm:spPr/>
    </dgm:pt>
    <dgm:pt modelId="{5AE349D2-CEB4-4AC6-AE04-44A62924D7CF}" type="pres">
      <dgm:prSet presAssocID="{5E40F6E7-1E16-499D-BD19-570269F4F62E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3" presStyleCnt="5"/>
      <dgm:spPr/>
    </dgm:pt>
    <dgm:pt modelId="{2B4BD85E-C901-45C5-8EB9-6B9FEE12A7BE}" type="pres">
      <dgm:prSet presAssocID="{7FC2D584-30A6-449E-B7CA-341F5F62FAF5}" presName="parTx" presStyleLbl="revTx" presStyleIdx="9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  <dgm:pt modelId="{050B9D53-6469-4729-A9BE-E42DCEA4252C}" type="pres">
      <dgm:prSet presAssocID="{65A643D8-FAD8-427F-B77E-324519DFF77F}" presName="desBackupLeftNorm" presStyleCnt="0"/>
      <dgm:spPr/>
    </dgm:pt>
    <dgm:pt modelId="{A169135A-8620-4269-A500-0BFE5F166735}" type="pres">
      <dgm:prSet presAssocID="{65A643D8-FAD8-427F-B77E-324519DFF77F}" presName="desComposite" presStyleCnt="0"/>
      <dgm:spPr/>
    </dgm:pt>
    <dgm:pt modelId="{DF89BFF2-B2D4-4325-85A2-579AFC2E967F}" type="pres">
      <dgm:prSet presAssocID="{65A643D8-FAD8-427F-B77E-324519DFF77F}" presName="desCircle" presStyleLbl="node1" presStyleIdx="3" presStyleCnt="5"/>
      <dgm:spPr/>
    </dgm:pt>
    <dgm:pt modelId="{DB665163-915F-40A6-83DE-D9E80507F79D}" type="pres">
      <dgm:prSet presAssocID="{65A643D8-FAD8-427F-B77E-324519DFF77F}" presName="chTx" presStyleLbl="revTx" presStyleIdx="10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29AC72-0696-4EEE-AFB6-7E192A81CD7E}" type="pres">
      <dgm:prSet presAssocID="{65A643D8-FAD8-427F-B77E-324519DFF77F}" presName="desTx" presStyleLbl="revTx" presStyleIdx="11" presStyleCnt="15">
        <dgm:presLayoutVars>
          <dgm:bulletEnabled val="1"/>
        </dgm:presLayoutVars>
      </dgm:prSet>
      <dgm:spPr/>
    </dgm:pt>
    <dgm:pt modelId="{4C54F472-8EC0-43AD-AD8B-7B532BC9203C}" type="pres">
      <dgm:prSet presAssocID="{65A643D8-FAD8-427F-B77E-324519DFF77F}" presName="desBackupRightNorm" presStyleCnt="0"/>
      <dgm:spPr/>
    </dgm:pt>
    <dgm:pt modelId="{A5C2DB3F-F2F5-4831-9AD1-C5C2EEE15AC9}" type="pres">
      <dgm:prSet presAssocID="{A1CFAE85-B44C-4654-BCFF-0F4929233B2A}" presName="desSpace" presStyleCnt="0"/>
      <dgm:spPr/>
    </dgm:pt>
    <dgm:pt modelId="{7B312D87-58C2-4D61-AF9B-351975D272E8}" type="pres">
      <dgm:prSet presAssocID="{4F886200-5558-44BF-9E9F-16149C34115B}" presName="desBackupLeftNorm" presStyleCnt="0"/>
      <dgm:spPr/>
    </dgm:pt>
    <dgm:pt modelId="{67842820-D602-42CE-991A-F9EF9CCC9F30}" type="pres">
      <dgm:prSet presAssocID="{4F886200-5558-44BF-9E9F-16149C34115B}" presName="desComposite" presStyleCnt="0"/>
      <dgm:spPr/>
    </dgm:pt>
    <dgm:pt modelId="{AE3DE07D-A384-4D20-BE4D-631B2C9AB96F}" type="pres">
      <dgm:prSet presAssocID="{4F886200-5558-44BF-9E9F-16149C34115B}" presName="desCircle" presStyleLbl="node1" presStyleIdx="4" presStyleCnt="5"/>
      <dgm:spPr/>
    </dgm:pt>
    <dgm:pt modelId="{9B33E1F0-F8A9-4B45-AF8C-FD64C4DB08EE}" type="pres">
      <dgm:prSet presAssocID="{4F886200-5558-44BF-9E9F-16149C34115B}" presName="chTx" presStyleLbl="revTx" presStyleIdx="12" presStyleCnt="15"/>
      <dgm:spPr/>
      <dgm:t>
        <a:bodyPr/>
        <a:lstStyle/>
        <a:p>
          <a:endParaRPr lang="mk-MK"/>
        </a:p>
      </dgm:t>
    </dgm:pt>
    <dgm:pt modelId="{BBDBA999-7CCF-44E1-A5F6-78A02E1AB84B}" type="pres">
      <dgm:prSet presAssocID="{4F886200-5558-44BF-9E9F-16149C34115B}" presName="desTx" presStyleLbl="revTx" presStyleIdx="13" presStyleCnt="15">
        <dgm:presLayoutVars>
          <dgm:bulletEnabled val="1"/>
        </dgm:presLayoutVars>
      </dgm:prSet>
      <dgm:spPr/>
    </dgm:pt>
    <dgm:pt modelId="{5F3F95D9-F56C-4B74-A079-8E1378842BE1}" type="pres">
      <dgm:prSet presAssocID="{4F886200-5558-44BF-9E9F-16149C34115B}" presName="desBackupRightNorm" presStyleCnt="0"/>
      <dgm:spPr/>
    </dgm:pt>
    <dgm:pt modelId="{F08C03D2-DF78-4C2E-8003-0013F8AE00CF}" type="pres">
      <dgm:prSet presAssocID="{9184B94B-05AC-44D3-9100-2F66B7A57CEC}" presName="desSpace" presStyleCnt="0"/>
      <dgm:spPr/>
    </dgm:pt>
    <dgm:pt modelId="{4EF7231C-C9F1-4F91-8D1C-C63638405F91}" type="pres">
      <dgm:prSet presAssocID="{1EAF32EF-2685-41DE-B527-A19EA257EFF2}" presName="parComposite" presStyleCnt="0"/>
      <dgm:spPr/>
    </dgm:pt>
    <dgm:pt modelId="{4AF980F5-1CFE-4F1C-8701-2120CCF8F1AB}" type="pres">
      <dgm:prSet presAssocID="{1EAF32EF-2685-41DE-B527-A19EA257EFF2}" presName="parBigCircle" presStyleLbl="node0" presStyleIdx="4" presStyleCnt="5"/>
      <dgm:spPr/>
    </dgm:pt>
    <dgm:pt modelId="{C21B92A9-8E32-499C-902E-F133C5092D1A}" type="pres">
      <dgm:prSet presAssocID="{1EAF32EF-2685-41DE-B527-A19EA257EFF2}" presName="parTx" presStyleLbl="revTx" presStyleIdx="14" presStyleCnt="1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2A734-3D43-4CCE-BAAB-D03B6FB8C520}" type="pres">
      <dgm:prSet presAssocID="{1EAF32EF-2685-41DE-B527-A19EA257EFF2}" presName="bSpace" presStyleCnt="0"/>
      <dgm:spPr/>
    </dgm:pt>
    <dgm:pt modelId="{8D515D9C-EF43-47B9-AC9A-09A87EDF6F3D}" type="pres">
      <dgm:prSet presAssocID="{1EAF32EF-2685-41DE-B527-A19EA257EFF2}" presName="parBackupNorm" presStyleCnt="0"/>
      <dgm:spPr/>
    </dgm:pt>
    <dgm:pt modelId="{FAD7D391-55A1-4EEA-A99A-64E1406DFE67}" type="pres">
      <dgm:prSet presAssocID="{C8B63689-AE32-480F-B66B-8481F7137AF6}" presName="parSpace" presStyleCnt="0"/>
      <dgm:spPr/>
    </dgm:pt>
  </dgm:ptLst>
  <dgm:cxnLst>
    <dgm:cxn modelId="{9207663D-DB57-4DD2-BC06-EB3033C7E11D}" srcId="{023615BF-584F-4D59-BD6A-397FDF2FB3EB}" destId="{3EE0D05E-6A0C-4CD0-B5CA-1A305EAC2630}" srcOrd="0" destOrd="0" parTransId="{CDC942DD-461E-479A-BA49-95EA72F73E82}" sibTransId="{44178B46-060F-4EF1-A56E-4D1628838C1F}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7C9CFDDB-53E1-4E5D-9946-0902649F2BB5}" type="presOf" srcId="{7FC2D584-30A6-449E-B7CA-341F5F62FAF5}" destId="{2B4BD85E-C901-45C5-8EB9-6B9FEE12A7BE}" srcOrd="0" destOrd="0" presId="urn:microsoft.com/office/officeart/2008/layout/CircleAccentTimeline"/>
    <dgm:cxn modelId="{88918DA6-6FAD-4C11-B64A-86FBE2A89201}" type="presOf" srcId="{4197E540-D10F-4BDA-84C9-B2027B240EEB}" destId="{D80838CA-4B5F-4759-A83E-18025D22CD8E}" srcOrd="0" destOrd="0" presId="urn:microsoft.com/office/officeart/2008/layout/CircleAccentTimeline"/>
    <dgm:cxn modelId="{DEB571B9-019B-4736-8EA3-28519B60B95A}" type="presOf" srcId="{023615BF-584F-4D59-BD6A-397FDF2FB3EB}" destId="{3123D80D-88BD-48F2-95B4-64E3ECB603A4}" srcOrd="0" destOrd="0" presId="urn:microsoft.com/office/officeart/2008/layout/CircleAccentTimeline"/>
    <dgm:cxn modelId="{270815E9-4A88-4DB4-9040-920BB982ABD8}" srcId="{E4EAE2BA-E6E9-47BE-90DA-7CC8F543793A}" destId="{1EAF32EF-2685-41DE-B527-A19EA257EFF2}" srcOrd="4" destOrd="0" parTransId="{180ECF10-61BF-4891-A06A-93E397C04263}" sibTransId="{C8B63689-AE32-480F-B66B-8481F7137AF6}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C1075162-BC30-40A4-9126-093993EC003B}" type="presOf" srcId="{3EE0D05E-6A0C-4CD0-B5CA-1A305EAC2630}" destId="{B8907DCD-404C-4929-9832-3D8FB2605D8F}" srcOrd="0" destOrd="0" presId="urn:microsoft.com/office/officeart/2008/layout/CircleAccentTimeline"/>
    <dgm:cxn modelId="{8A722DB8-690F-4486-8D68-C5FBE3FBBBBD}" srcId="{5A22019F-6F97-4DC3-963A-583D3D54A632}" destId="{0AE14328-0EE2-49D7-98C5-68FCA23BDFFA}" srcOrd="0" destOrd="0" parTransId="{EA9DC085-EAD3-474C-B8A0-5119234F5699}" sibTransId="{5E40F6E7-1E16-499D-BD19-570269F4F62E}"/>
    <dgm:cxn modelId="{FED79517-7480-4208-87B4-53F3817BA761}" type="presOf" srcId="{4F886200-5558-44BF-9E9F-16149C34115B}" destId="{9B33E1F0-F8A9-4B45-AF8C-FD64C4DB08EE}" srcOrd="0" destOrd="0" presId="urn:microsoft.com/office/officeart/2008/layout/CircleAccentTimeline"/>
    <dgm:cxn modelId="{39F438AF-21B7-4B9A-940B-F740CD7A5A67}" type="presOf" srcId="{28E50F4E-A211-4387-B97C-8204D2D63C7E}" destId="{66FE321E-6221-430D-95E7-19DBF56E205F}" srcOrd="0" destOrd="0" presId="urn:microsoft.com/office/officeart/2008/layout/CircleAccentTimeline"/>
    <dgm:cxn modelId="{BFCF2CF3-000E-41DA-BF13-5406F00BEF45}" srcId="{E4EAE2BA-E6E9-47BE-90DA-7CC8F543793A}" destId="{023615BF-584F-4D59-BD6A-397FDF2FB3EB}" srcOrd="1" destOrd="0" parTransId="{D7E86DE5-3839-47E4-9677-B333670ABBDD}" sibTransId="{F07A31BE-8C1A-460E-AF8B-64698D120C16}"/>
    <dgm:cxn modelId="{912B105F-AFE7-4AFF-B6A7-5AD4D9EFBEDC}" type="presOf" srcId="{E4EAE2BA-E6E9-47BE-90DA-7CC8F543793A}" destId="{C666E99A-EA2A-4513-B163-536A725EC1D4}" srcOrd="0" destOrd="0" presId="urn:microsoft.com/office/officeart/2008/layout/CircleAccentTimeline"/>
    <dgm:cxn modelId="{B938D2D5-BA30-491C-9A93-4467638478E7}" type="presOf" srcId="{1EAF32EF-2685-41DE-B527-A19EA257EFF2}" destId="{C21B92A9-8E32-499C-902E-F133C5092D1A}" srcOrd="0" destOrd="0" presId="urn:microsoft.com/office/officeart/2008/layout/CircleAccentTimeline"/>
    <dgm:cxn modelId="{3603CE7F-B3FC-4746-835B-FEBA7784AF37}" srcId="{7FC2D584-30A6-449E-B7CA-341F5F62FAF5}" destId="{65A643D8-FAD8-427F-B77E-324519DFF77F}" srcOrd="0" destOrd="0" parTransId="{9B490BD3-91C5-4AD9-B795-4720D22F1C89}" sibTransId="{A1CFAE85-B44C-4654-BCFF-0F4929233B2A}"/>
    <dgm:cxn modelId="{971DB6E5-27A1-4468-9D73-2AB159ED09F8}" srcId="{7FC2D584-30A6-449E-B7CA-341F5F62FAF5}" destId="{4F886200-5558-44BF-9E9F-16149C34115B}" srcOrd="1" destOrd="0" parTransId="{523B908C-ED9E-4C64-8777-E959DA35E291}" sibTransId="{9184B94B-05AC-44D3-9100-2F66B7A57CEC}"/>
    <dgm:cxn modelId="{037D1ED7-9660-475E-907C-F4AD249CA9F1}" srcId="{28E50F4E-A211-4387-B97C-8204D2D63C7E}" destId="{4197E540-D10F-4BDA-84C9-B2027B240EEB}" srcOrd="0" destOrd="0" parTransId="{78BB0D03-C1B0-4614-BB63-23D6CFFED62B}" sibTransId="{6EE9F422-00AE-4222-BD4F-062656D802FD}"/>
    <dgm:cxn modelId="{4F9A9E9F-171B-413A-9C90-84427C863140}" type="presOf" srcId="{0AE14328-0EE2-49D7-98C5-68FCA23BDFFA}" destId="{BCF3A686-42B8-400D-ADAB-FFC1CE9C6893}" srcOrd="0" destOrd="0" presId="urn:microsoft.com/office/officeart/2008/layout/CircleAccentTimeline"/>
    <dgm:cxn modelId="{3A9ABA7D-0ECB-48F8-BA84-B08B3C81BC4A}" type="presOf" srcId="{65A643D8-FAD8-427F-B77E-324519DFF77F}" destId="{DB665163-915F-40A6-83DE-D9E80507F79D}" srcOrd="0" destOrd="0" presId="urn:microsoft.com/office/officeart/2008/layout/CircleAccentTimeline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8107292F-842F-4BDB-BAEC-4A80FBCE411E}" type="presOf" srcId="{5A22019F-6F97-4DC3-963A-583D3D54A632}" destId="{7D6BBD8D-95C7-4AC1-BA07-93F97F0B736B}" srcOrd="0" destOrd="0" presId="urn:microsoft.com/office/officeart/2008/layout/CircleAccentTimeline"/>
    <dgm:cxn modelId="{C310116E-308A-440E-9818-E58DD12D37FE}" type="presParOf" srcId="{C666E99A-EA2A-4513-B163-536A725EC1D4}" destId="{E2E3C590-7FC4-4000-9B21-30C11C32C517}" srcOrd="0" destOrd="0" presId="urn:microsoft.com/office/officeart/2008/layout/CircleAccentTimeline"/>
    <dgm:cxn modelId="{4E08D7D3-F064-477D-A2DE-B7C24357BCD1}" type="presParOf" srcId="{E2E3C590-7FC4-4000-9B21-30C11C32C517}" destId="{28017CDB-A29D-4E6F-AB4C-798EBE6DA64D}" srcOrd="0" destOrd="0" presId="urn:microsoft.com/office/officeart/2008/layout/CircleAccentTimeline"/>
    <dgm:cxn modelId="{DA4C08DB-AA8D-4A9F-B8F7-0BA20DCE50F3}" type="presParOf" srcId="{E2E3C590-7FC4-4000-9B21-30C11C32C517}" destId="{66FE321E-6221-430D-95E7-19DBF56E205F}" srcOrd="1" destOrd="0" presId="urn:microsoft.com/office/officeart/2008/layout/CircleAccentTimeline"/>
    <dgm:cxn modelId="{BCA287DF-87DE-4726-8AF4-EE72C7D99A3C}" type="presParOf" srcId="{E2E3C590-7FC4-4000-9B21-30C11C32C517}" destId="{1BA0E56F-434D-4EE4-89C5-185FC0CE6AAD}" srcOrd="2" destOrd="0" presId="urn:microsoft.com/office/officeart/2008/layout/CircleAccentTimeline"/>
    <dgm:cxn modelId="{F69FAD5A-93C5-4833-BFE5-46B20D46FD46}" type="presParOf" srcId="{C666E99A-EA2A-4513-B163-536A725EC1D4}" destId="{EAEC0C39-E95A-4854-99AC-F1FAA31657FA}" srcOrd="1" destOrd="0" presId="urn:microsoft.com/office/officeart/2008/layout/CircleAccentTimeline"/>
    <dgm:cxn modelId="{09FB8B60-0245-483E-BE8F-7CD332CD6F79}" type="presParOf" srcId="{C666E99A-EA2A-4513-B163-536A725EC1D4}" destId="{5744958A-2933-4B47-B6EB-7D7C8BFCEF84}" srcOrd="2" destOrd="0" presId="urn:microsoft.com/office/officeart/2008/layout/CircleAccentTimeline"/>
    <dgm:cxn modelId="{42744D7A-16A6-4932-A3DB-ABAE39BB5064}" type="presParOf" srcId="{C666E99A-EA2A-4513-B163-536A725EC1D4}" destId="{CCD12751-D9E3-4387-BBF9-8F2AF6D49D1B}" srcOrd="3" destOrd="0" presId="urn:microsoft.com/office/officeart/2008/layout/CircleAccentTimeline"/>
    <dgm:cxn modelId="{E68E65F0-A07A-46CE-B1D6-688BCF0C1D91}" type="presParOf" srcId="{C666E99A-EA2A-4513-B163-536A725EC1D4}" destId="{B394CEEB-24B6-4BA8-A206-1534BEDAD694}" srcOrd="4" destOrd="0" presId="urn:microsoft.com/office/officeart/2008/layout/CircleAccentTimeline"/>
    <dgm:cxn modelId="{BA5B56CC-78B2-4F26-8C40-7E69ACAF57A6}" type="presParOf" srcId="{B394CEEB-24B6-4BA8-A206-1534BEDAD694}" destId="{51C5ACA6-33FD-4668-B3B1-157C98F240BE}" srcOrd="0" destOrd="0" presId="urn:microsoft.com/office/officeart/2008/layout/CircleAccentTimeline"/>
    <dgm:cxn modelId="{493E0834-DEAE-4F3C-AC87-0F0FB8EBB3A2}" type="presParOf" srcId="{B394CEEB-24B6-4BA8-A206-1534BEDAD694}" destId="{D80838CA-4B5F-4759-A83E-18025D22CD8E}" srcOrd="1" destOrd="0" presId="urn:microsoft.com/office/officeart/2008/layout/CircleAccentTimeline"/>
    <dgm:cxn modelId="{D02D90DE-33B2-4A82-AC6C-ABC1E52414CD}" type="presParOf" srcId="{B394CEEB-24B6-4BA8-A206-1534BEDAD694}" destId="{47163255-F5AC-461E-9A86-3B86DCAB719C}" srcOrd="2" destOrd="0" presId="urn:microsoft.com/office/officeart/2008/layout/CircleAccentTimeline"/>
    <dgm:cxn modelId="{EFF0F984-C45D-430C-9E17-F1B78CD453AA}" type="presParOf" srcId="{C666E99A-EA2A-4513-B163-536A725EC1D4}" destId="{88A42219-4A4E-4479-8CC6-055AA19695B3}" srcOrd="5" destOrd="0" presId="urn:microsoft.com/office/officeart/2008/layout/CircleAccentTimeline"/>
    <dgm:cxn modelId="{95EE9576-7C8B-4640-ADD2-F157F601B861}" type="presParOf" srcId="{C666E99A-EA2A-4513-B163-536A725EC1D4}" destId="{B7BAD771-7165-4F0A-8CDC-9C674DDAC5A6}" srcOrd="6" destOrd="0" presId="urn:microsoft.com/office/officeart/2008/layout/CircleAccentTimeline"/>
    <dgm:cxn modelId="{841D2C8C-1D4B-4225-B6B5-859B581BA2AC}" type="presParOf" srcId="{C666E99A-EA2A-4513-B163-536A725EC1D4}" destId="{7A2764D0-48E9-461A-9F79-0C480C1C794C}" srcOrd="7" destOrd="0" presId="urn:microsoft.com/office/officeart/2008/layout/CircleAccentTimeline"/>
    <dgm:cxn modelId="{C5B1A557-F63C-4977-8D5C-504EFC8B8511}" type="presParOf" srcId="{7A2764D0-48E9-461A-9F79-0C480C1C794C}" destId="{0891A169-5C9C-46EA-9E54-4EA17187E255}" srcOrd="0" destOrd="0" presId="urn:microsoft.com/office/officeart/2008/layout/CircleAccentTimeline"/>
    <dgm:cxn modelId="{4D428FC0-FD7E-4C20-88E3-C72F130849C0}" type="presParOf" srcId="{7A2764D0-48E9-461A-9F79-0C480C1C794C}" destId="{3123D80D-88BD-48F2-95B4-64E3ECB603A4}" srcOrd="1" destOrd="0" presId="urn:microsoft.com/office/officeart/2008/layout/CircleAccentTimeline"/>
    <dgm:cxn modelId="{16AF86B7-BA29-42A0-8102-202A6C14DDA4}" type="presParOf" srcId="{7A2764D0-48E9-461A-9F79-0C480C1C794C}" destId="{16543F69-2FDD-41A5-A7CD-858FC8D9AF93}" srcOrd="2" destOrd="0" presId="urn:microsoft.com/office/officeart/2008/layout/CircleAccentTimeline"/>
    <dgm:cxn modelId="{8C43ACA6-E336-486E-A0FF-13CEC6ED7F62}" type="presParOf" srcId="{C666E99A-EA2A-4513-B163-536A725EC1D4}" destId="{2942D5DE-AB75-4337-93E8-C41B8B7C2368}" srcOrd="8" destOrd="0" presId="urn:microsoft.com/office/officeart/2008/layout/CircleAccentTimeline"/>
    <dgm:cxn modelId="{37903B2A-709E-4B47-B9EA-07E903C058DD}" type="presParOf" srcId="{C666E99A-EA2A-4513-B163-536A725EC1D4}" destId="{0BB019DD-87BB-4425-BAA9-3BDF25294EC0}" srcOrd="9" destOrd="0" presId="urn:microsoft.com/office/officeart/2008/layout/CircleAccentTimeline"/>
    <dgm:cxn modelId="{DFB94613-5825-45B7-B746-F5DD0C290ED3}" type="presParOf" srcId="{C666E99A-EA2A-4513-B163-536A725EC1D4}" destId="{60AD2E50-1C52-484F-8A11-6BD572F2F358}" srcOrd="10" destOrd="0" presId="urn:microsoft.com/office/officeart/2008/layout/CircleAccentTimeline"/>
    <dgm:cxn modelId="{685B7D68-09F8-4BF9-B0B3-67501D19730D}" type="presParOf" srcId="{C666E99A-EA2A-4513-B163-536A725EC1D4}" destId="{3859EF22-6036-4694-8844-4E3295EE52F6}" srcOrd="11" destOrd="0" presId="urn:microsoft.com/office/officeart/2008/layout/CircleAccentTimeline"/>
    <dgm:cxn modelId="{F01B9C4C-306A-45E1-9F01-DC532CB4BDC2}" type="presParOf" srcId="{3859EF22-6036-4694-8844-4E3295EE52F6}" destId="{478A6BF8-530F-4E34-AFC6-BC4C839866C4}" srcOrd="0" destOrd="0" presId="urn:microsoft.com/office/officeart/2008/layout/CircleAccentTimeline"/>
    <dgm:cxn modelId="{B9A340BB-D9BF-4928-8A14-DAB6F198EF73}" type="presParOf" srcId="{3859EF22-6036-4694-8844-4E3295EE52F6}" destId="{B8907DCD-404C-4929-9832-3D8FB2605D8F}" srcOrd="1" destOrd="0" presId="urn:microsoft.com/office/officeart/2008/layout/CircleAccentTimeline"/>
    <dgm:cxn modelId="{504D367E-E69F-47FF-8105-E7E6739DC465}" type="presParOf" srcId="{3859EF22-6036-4694-8844-4E3295EE52F6}" destId="{D630A139-6AED-4B70-8A59-41EBCB0C9A80}" srcOrd="2" destOrd="0" presId="urn:microsoft.com/office/officeart/2008/layout/CircleAccentTimeline"/>
    <dgm:cxn modelId="{7DB45F2F-75C3-4C43-9956-55D1F8391CAE}" type="presParOf" srcId="{C666E99A-EA2A-4513-B163-536A725EC1D4}" destId="{B56845B8-DCCE-4A1A-8311-19828B633E29}" srcOrd="12" destOrd="0" presId="urn:microsoft.com/office/officeart/2008/layout/CircleAccentTimeline"/>
    <dgm:cxn modelId="{65B2AEF4-AD4C-4F17-8533-3E798B77E98C}" type="presParOf" srcId="{C666E99A-EA2A-4513-B163-536A725EC1D4}" destId="{F5C5E321-160E-49F5-8AF2-A9CD7F6EC0E0}" srcOrd="13" destOrd="0" presId="urn:microsoft.com/office/officeart/2008/layout/CircleAccentTimeline"/>
    <dgm:cxn modelId="{9C8D0810-51CC-48BD-9675-3EFAF8593208}" type="presParOf" srcId="{C666E99A-EA2A-4513-B163-536A725EC1D4}" destId="{C15A6055-885F-4223-8889-DE40F9C71E47}" srcOrd="14" destOrd="0" presId="urn:microsoft.com/office/officeart/2008/layout/CircleAccentTimeline"/>
    <dgm:cxn modelId="{6B73A686-49B7-4D61-BE36-CE1E759ADDC5}" type="presParOf" srcId="{C15A6055-885F-4223-8889-DE40F9C71E47}" destId="{9125244F-CAD2-40B8-B03E-EE53F57528C6}" srcOrd="0" destOrd="0" presId="urn:microsoft.com/office/officeart/2008/layout/CircleAccentTimeline"/>
    <dgm:cxn modelId="{57387945-A989-438E-8601-6D43AC142072}" type="presParOf" srcId="{C15A6055-885F-4223-8889-DE40F9C71E47}" destId="{7D6BBD8D-95C7-4AC1-BA07-93F97F0B736B}" srcOrd="1" destOrd="0" presId="urn:microsoft.com/office/officeart/2008/layout/CircleAccentTimeline"/>
    <dgm:cxn modelId="{0CC95C03-E046-43D0-864F-F85A208B7F59}" type="presParOf" srcId="{C15A6055-885F-4223-8889-DE40F9C71E47}" destId="{5AE3A114-82A7-404F-9E4B-DAE75E8E67F0}" srcOrd="2" destOrd="0" presId="urn:microsoft.com/office/officeart/2008/layout/CircleAccentTimeline"/>
    <dgm:cxn modelId="{8949FCF1-B8C7-4E10-A4BE-06B36760384A}" type="presParOf" srcId="{C666E99A-EA2A-4513-B163-536A725EC1D4}" destId="{618FA1BC-D374-4EBB-922E-5A921DD9E5E1}" srcOrd="15" destOrd="0" presId="urn:microsoft.com/office/officeart/2008/layout/CircleAccentTimeline"/>
    <dgm:cxn modelId="{432CCF2B-6F31-49E8-BE43-5F9D72C5D38E}" type="presParOf" srcId="{C666E99A-EA2A-4513-B163-536A725EC1D4}" destId="{8ADF5B02-C638-4F58-9A6C-30C09AC73306}" srcOrd="16" destOrd="0" presId="urn:microsoft.com/office/officeart/2008/layout/CircleAccentTimeline"/>
    <dgm:cxn modelId="{CD2E4183-8EE9-475F-9B6E-44AC1D2B0C6E}" type="presParOf" srcId="{C666E99A-EA2A-4513-B163-536A725EC1D4}" destId="{02FA4610-B442-40C7-9DF1-5F9F97BE02EF}" srcOrd="17" destOrd="0" presId="urn:microsoft.com/office/officeart/2008/layout/CircleAccentTimeline"/>
    <dgm:cxn modelId="{3C2054DF-8152-4F89-AF29-274BBB31813A}" type="presParOf" srcId="{C666E99A-EA2A-4513-B163-536A725EC1D4}" destId="{4FA3D958-E36A-4F8D-B2D9-8F7D4695CA93}" srcOrd="18" destOrd="0" presId="urn:microsoft.com/office/officeart/2008/layout/CircleAccentTimeline"/>
    <dgm:cxn modelId="{9D03B986-B9AB-478E-80A1-C894894D37E8}" type="presParOf" srcId="{4FA3D958-E36A-4F8D-B2D9-8F7D4695CA93}" destId="{49AD36DC-D62B-4D81-B989-C0C6E821265F}" srcOrd="0" destOrd="0" presId="urn:microsoft.com/office/officeart/2008/layout/CircleAccentTimeline"/>
    <dgm:cxn modelId="{69A3F305-686B-4D85-89C5-507CEC2D605C}" type="presParOf" srcId="{4FA3D958-E36A-4F8D-B2D9-8F7D4695CA93}" destId="{BCF3A686-42B8-400D-ADAB-FFC1CE9C6893}" srcOrd="1" destOrd="0" presId="urn:microsoft.com/office/officeart/2008/layout/CircleAccentTimeline"/>
    <dgm:cxn modelId="{27E6EB71-47EF-4A69-8ED8-1ECAD03EC2F3}" type="presParOf" srcId="{4FA3D958-E36A-4F8D-B2D9-8F7D4695CA93}" destId="{C5E960F3-64F7-451A-9F71-5CC76AE5F505}" srcOrd="2" destOrd="0" presId="urn:microsoft.com/office/officeart/2008/layout/CircleAccentTimeline"/>
    <dgm:cxn modelId="{7E8F09E2-20B0-4FAD-B93A-6803D8D580C9}" type="presParOf" srcId="{C666E99A-EA2A-4513-B163-536A725EC1D4}" destId="{B3721555-6618-4C3A-BD1F-E92CFD9683AB}" srcOrd="19" destOrd="0" presId="urn:microsoft.com/office/officeart/2008/layout/CircleAccentTimeline"/>
    <dgm:cxn modelId="{68689A5E-9D79-471F-A0B2-00D9A96D1536}" type="presParOf" srcId="{C666E99A-EA2A-4513-B163-536A725EC1D4}" destId="{5AE349D2-CEB4-4AC6-AE04-44A62924D7CF}" srcOrd="20" destOrd="0" presId="urn:microsoft.com/office/officeart/2008/layout/CircleAccentTimeline"/>
    <dgm:cxn modelId="{BA4FBAC9-F9F1-4148-BFA7-5CCC2CD3CDD9}" type="presParOf" srcId="{C666E99A-EA2A-4513-B163-536A725EC1D4}" destId="{98C1E74A-8C95-49B9-99D3-43E036DDBE09}" srcOrd="21" destOrd="0" presId="urn:microsoft.com/office/officeart/2008/layout/CircleAccentTimeline"/>
    <dgm:cxn modelId="{B001F878-ACA0-4297-BD90-372425F26B0D}" type="presParOf" srcId="{98C1E74A-8C95-49B9-99D3-43E036DDBE09}" destId="{625298DF-66F0-44EC-B355-04318A84B0F2}" srcOrd="0" destOrd="0" presId="urn:microsoft.com/office/officeart/2008/layout/CircleAccentTimeline"/>
    <dgm:cxn modelId="{89FB6179-0A53-4D58-9BD7-2BCD25BF19FE}" type="presParOf" srcId="{98C1E74A-8C95-49B9-99D3-43E036DDBE09}" destId="{2B4BD85E-C901-45C5-8EB9-6B9FEE12A7BE}" srcOrd="1" destOrd="0" presId="urn:microsoft.com/office/officeart/2008/layout/CircleAccentTimeline"/>
    <dgm:cxn modelId="{62011247-ABED-4DD8-B78F-0EC7FC0D7112}" type="presParOf" srcId="{98C1E74A-8C95-49B9-99D3-43E036DDBE09}" destId="{761EFD8F-410E-414C-A480-BA932E71A143}" srcOrd="2" destOrd="0" presId="urn:microsoft.com/office/officeart/2008/layout/CircleAccentTimeline"/>
    <dgm:cxn modelId="{FEDA926D-B1BC-4C67-872C-E9844FCA3180}" type="presParOf" srcId="{C666E99A-EA2A-4513-B163-536A725EC1D4}" destId="{B82C08B3-DB74-4E36-B2E9-76F2AEEFB24B}" srcOrd="22" destOrd="0" presId="urn:microsoft.com/office/officeart/2008/layout/CircleAccentTimeline"/>
    <dgm:cxn modelId="{C3F819D8-A1C9-4059-98EB-0F0FF18AFCBE}" type="presParOf" srcId="{C666E99A-EA2A-4513-B163-536A725EC1D4}" destId="{E0DB4E77-87D5-45B6-AD70-2CE9930ABB87}" srcOrd="23" destOrd="0" presId="urn:microsoft.com/office/officeart/2008/layout/CircleAccentTimeline"/>
    <dgm:cxn modelId="{3687E399-E6F9-4DFB-ADDD-F25E6E32AA3B}" type="presParOf" srcId="{C666E99A-EA2A-4513-B163-536A725EC1D4}" destId="{050B9D53-6469-4729-A9BE-E42DCEA4252C}" srcOrd="24" destOrd="0" presId="urn:microsoft.com/office/officeart/2008/layout/CircleAccentTimeline"/>
    <dgm:cxn modelId="{F5C69839-DFA4-4ED9-855E-FCB4122ED981}" type="presParOf" srcId="{C666E99A-EA2A-4513-B163-536A725EC1D4}" destId="{A169135A-8620-4269-A500-0BFE5F166735}" srcOrd="25" destOrd="0" presId="urn:microsoft.com/office/officeart/2008/layout/CircleAccentTimeline"/>
    <dgm:cxn modelId="{EA852EEC-427B-4948-B4CB-556E7EDCD456}" type="presParOf" srcId="{A169135A-8620-4269-A500-0BFE5F166735}" destId="{DF89BFF2-B2D4-4325-85A2-579AFC2E967F}" srcOrd="0" destOrd="0" presId="urn:microsoft.com/office/officeart/2008/layout/CircleAccentTimeline"/>
    <dgm:cxn modelId="{457ABFB2-BE31-47CC-8EFD-1B9DE65C14DB}" type="presParOf" srcId="{A169135A-8620-4269-A500-0BFE5F166735}" destId="{DB665163-915F-40A6-83DE-D9E80507F79D}" srcOrd="1" destOrd="0" presId="urn:microsoft.com/office/officeart/2008/layout/CircleAccentTimeline"/>
    <dgm:cxn modelId="{7C618B9C-7881-44FA-98A4-BF1758A1DF42}" type="presParOf" srcId="{A169135A-8620-4269-A500-0BFE5F166735}" destId="{B929AC72-0696-4EEE-AFB6-7E192A81CD7E}" srcOrd="2" destOrd="0" presId="urn:microsoft.com/office/officeart/2008/layout/CircleAccentTimeline"/>
    <dgm:cxn modelId="{08B77B04-2DCF-4980-8A67-75D796D97951}" type="presParOf" srcId="{C666E99A-EA2A-4513-B163-536A725EC1D4}" destId="{4C54F472-8EC0-43AD-AD8B-7B532BC9203C}" srcOrd="26" destOrd="0" presId="urn:microsoft.com/office/officeart/2008/layout/CircleAccentTimeline"/>
    <dgm:cxn modelId="{B16DEA5B-46AC-4774-87BB-E23CA713D2FA}" type="presParOf" srcId="{C666E99A-EA2A-4513-B163-536A725EC1D4}" destId="{A5C2DB3F-F2F5-4831-9AD1-C5C2EEE15AC9}" srcOrd="27" destOrd="0" presId="urn:microsoft.com/office/officeart/2008/layout/CircleAccentTimeline"/>
    <dgm:cxn modelId="{F0D93980-B1C7-43FB-B354-0A82156A54CA}" type="presParOf" srcId="{C666E99A-EA2A-4513-B163-536A725EC1D4}" destId="{7B312D87-58C2-4D61-AF9B-351975D272E8}" srcOrd="28" destOrd="0" presId="urn:microsoft.com/office/officeart/2008/layout/CircleAccentTimeline"/>
    <dgm:cxn modelId="{D836060E-2760-484C-AEBA-82C3E6BC2C99}" type="presParOf" srcId="{C666E99A-EA2A-4513-B163-536A725EC1D4}" destId="{67842820-D602-42CE-991A-F9EF9CCC9F30}" srcOrd="29" destOrd="0" presId="urn:microsoft.com/office/officeart/2008/layout/CircleAccentTimeline"/>
    <dgm:cxn modelId="{42A57141-6842-423A-BCBB-CA6C1CDD88F6}" type="presParOf" srcId="{67842820-D602-42CE-991A-F9EF9CCC9F30}" destId="{AE3DE07D-A384-4D20-BE4D-631B2C9AB96F}" srcOrd="0" destOrd="0" presId="urn:microsoft.com/office/officeart/2008/layout/CircleAccentTimeline"/>
    <dgm:cxn modelId="{F365B415-0EEC-47FD-9E1B-DF4052141720}" type="presParOf" srcId="{67842820-D602-42CE-991A-F9EF9CCC9F30}" destId="{9B33E1F0-F8A9-4B45-AF8C-FD64C4DB08EE}" srcOrd="1" destOrd="0" presId="urn:microsoft.com/office/officeart/2008/layout/CircleAccentTimeline"/>
    <dgm:cxn modelId="{693A6FC2-9B2D-46A5-8731-233B77490735}" type="presParOf" srcId="{67842820-D602-42CE-991A-F9EF9CCC9F30}" destId="{BBDBA999-7CCF-44E1-A5F6-78A02E1AB84B}" srcOrd="2" destOrd="0" presId="urn:microsoft.com/office/officeart/2008/layout/CircleAccentTimeline"/>
    <dgm:cxn modelId="{103D6266-0A53-40B6-BA8D-963275DE010A}" type="presParOf" srcId="{C666E99A-EA2A-4513-B163-536A725EC1D4}" destId="{5F3F95D9-F56C-4B74-A079-8E1378842BE1}" srcOrd="30" destOrd="0" presId="urn:microsoft.com/office/officeart/2008/layout/CircleAccentTimeline"/>
    <dgm:cxn modelId="{4FB0AE54-0941-4F6A-8BC9-34932ECFB4DD}" type="presParOf" srcId="{C666E99A-EA2A-4513-B163-536A725EC1D4}" destId="{F08C03D2-DF78-4C2E-8003-0013F8AE00CF}" srcOrd="31" destOrd="0" presId="urn:microsoft.com/office/officeart/2008/layout/CircleAccentTimeline"/>
    <dgm:cxn modelId="{29EE2DA1-0D6F-4E89-8607-ECDB58593942}" type="presParOf" srcId="{C666E99A-EA2A-4513-B163-536A725EC1D4}" destId="{4EF7231C-C9F1-4F91-8D1C-C63638405F91}" srcOrd="32" destOrd="0" presId="urn:microsoft.com/office/officeart/2008/layout/CircleAccentTimeline"/>
    <dgm:cxn modelId="{8216A14C-3AE9-4200-A009-4E9E64570031}" type="presParOf" srcId="{4EF7231C-C9F1-4F91-8D1C-C63638405F91}" destId="{4AF980F5-1CFE-4F1C-8701-2120CCF8F1AB}" srcOrd="0" destOrd="0" presId="urn:microsoft.com/office/officeart/2008/layout/CircleAccentTimeline"/>
    <dgm:cxn modelId="{840BEE94-FC79-4EDB-95F2-4E472D3D653D}" type="presParOf" srcId="{4EF7231C-C9F1-4F91-8D1C-C63638405F91}" destId="{C21B92A9-8E32-499C-902E-F133C5092D1A}" srcOrd="1" destOrd="0" presId="urn:microsoft.com/office/officeart/2008/layout/CircleAccentTimeline"/>
    <dgm:cxn modelId="{2CD6CD8C-011E-4EB1-8ABC-97B03FA12723}" type="presParOf" srcId="{4EF7231C-C9F1-4F91-8D1C-C63638405F91}" destId="{1092A734-3D43-4CCE-BAAB-D03B6FB8C520}" srcOrd="2" destOrd="0" presId="urn:microsoft.com/office/officeart/2008/layout/CircleAccentTimeline"/>
    <dgm:cxn modelId="{98007593-9FEB-4241-9364-04759CFE7D5B}" type="presParOf" srcId="{C666E99A-EA2A-4513-B163-536A725EC1D4}" destId="{8D515D9C-EF43-47B9-AC9A-09A87EDF6F3D}" srcOrd="33" destOrd="0" presId="urn:microsoft.com/office/officeart/2008/layout/CircleAccentTimeline"/>
    <dgm:cxn modelId="{84F096EC-E5C1-4974-9587-F350EB735A99}" type="presParOf" srcId="{C666E99A-EA2A-4513-B163-536A725EC1D4}" destId="{FAD7D391-55A1-4EEA-A99A-64E1406DFE67}" srcOrd="3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507686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813943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1991</a:t>
          </a:r>
          <a:endParaRPr lang="en-US" sz="2000" kern="1200" dirty="0"/>
        </a:p>
      </dsp:txBody>
      <dsp:txXfrm>
        <a:off x="813943" y="339299"/>
        <a:ext cx="1080476" cy="520706"/>
      </dsp:txXfrm>
    </dsp:sp>
    <dsp:sp modelId="{51C5ACA6-33FD-4668-B3B1-157C98F240BE}">
      <dsp:nvSpPr>
        <dsp:cNvPr id="0" name=""/>
        <dsp:cNvSpPr/>
      </dsp:nvSpPr>
      <dsp:spPr>
        <a:xfrm>
          <a:off x="1442327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90799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Star 7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907995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149315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A47EF-EB0E-4E9E-BD1A-D1BE44B0549B}">
      <dsp:nvSpPr>
        <dsp:cNvPr id="0" name=""/>
        <dsp:cNvSpPr/>
      </dsp:nvSpPr>
      <dsp:spPr>
        <a:xfrm>
          <a:off x="1958881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853A45-9298-442D-B5A5-9C1B87007181}">
      <dsp:nvSpPr>
        <dsp:cNvPr id="0" name=""/>
        <dsp:cNvSpPr/>
      </dsp:nvSpPr>
      <dsp:spPr>
        <a:xfrm rot="17700000">
          <a:off x="1424550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/>
              <a:ea typeface="+mn-ea"/>
              <a:cs typeface="+mn-cs"/>
            </a:rPr>
            <a:t>Green </a:t>
          </a:r>
          <a:r>
            <a:rPr lang="en-US" sz="1600" kern="1200" dirty="0" smtClean="0">
              <a:latin typeface="Calibri"/>
              <a:ea typeface="+mn-ea"/>
              <a:cs typeface="+mn-cs"/>
            </a:rPr>
            <a:t>Team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1424550" y="1884795"/>
        <a:ext cx="934662" cy="450659"/>
      </dsp:txXfrm>
    </dsp:sp>
    <dsp:sp modelId="{DB65D610-D75D-4047-9180-38BAE75F9DC7}">
      <dsp:nvSpPr>
        <dsp:cNvPr id="0" name=""/>
        <dsp:cNvSpPr/>
      </dsp:nvSpPr>
      <dsp:spPr>
        <a:xfrm rot="17700000">
          <a:off x="200970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3FAB-CD74-4F8F-AD16-04074F9041BF}">
      <dsp:nvSpPr>
        <dsp:cNvPr id="0" name=""/>
        <dsp:cNvSpPr/>
      </dsp:nvSpPr>
      <dsp:spPr>
        <a:xfrm>
          <a:off x="2475436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194110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Oak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1941105" y="1884795"/>
        <a:ext cx="934662" cy="450659"/>
      </dsp:txXfrm>
    </dsp:sp>
    <dsp:sp modelId="{703A9274-6AA5-4BA7-9F0C-49F5E848C1A2}">
      <dsp:nvSpPr>
        <dsp:cNvPr id="0" name=""/>
        <dsp:cNvSpPr/>
      </dsp:nvSpPr>
      <dsp:spPr>
        <a:xfrm rot="17700000">
          <a:off x="2526259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2992060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29831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1994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298317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3926700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392369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/>
              <a:ea typeface="+mn-ea"/>
              <a:cs typeface="+mn-cs"/>
            </a:rPr>
            <a:t>HotJava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3392369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3977523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7714B-BC23-4096-8072-F0DBE0D08AD8}">
      <dsp:nvSpPr>
        <dsp:cNvPr id="0" name=""/>
        <dsp:cNvSpPr/>
      </dsp:nvSpPr>
      <dsp:spPr>
        <a:xfrm>
          <a:off x="4443255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F486-0153-4B33-9E71-88AA37936D2F}">
      <dsp:nvSpPr>
        <dsp:cNvPr id="0" name=""/>
        <dsp:cNvSpPr/>
      </dsp:nvSpPr>
      <dsp:spPr>
        <a:xfrm rot="17700000">
          <a:off x="3908923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Applets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3908923" y="1884795"/>
        <a:ext cx="934662" cy="450659"/>
      </dsp:txXfrm>
    </dsp:sp>
    <dsp:sp modelId="{0866DE92-E4C8-4247-996B-FAD6BC31E9E2}">
      <dsp:nvSpPr>
        <dsp:cNvPr id="0" name=""/>
        <dsp:cNvSpPr/>
      </dsp:nvSpPr>
      <dsp:spPr>
        <a:xfrm rot="17700000">
          <a:off x="4494078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4959879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5266135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1995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266135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5894519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36018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5360188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5945342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411143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671740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1996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717400" y="339299"/>
        <a:ext cx="1080476" cy="5207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298609" y="1047851"/>
          <a:ext cx="869171" cy="869171"/>
        </a:xfrm>
        <a:prstGeom prst="donut">
          <a:avLst>
            <a:gd name="adj" fmla="val 2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604866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2010</a:t>
          </a:r>
          <a:endParaRPr lang="en-US" sz="2000" kern="1200" dirty="0"/>
        </a:p>
      </dsp:txBody>
      <dsp:txXfrm>
        <a:off x="604866" y="339299"/>
        <a:ext cx="1080476" cy="520706"/>
      </dsp:txXfrm>
    </dsp:sp>
    <dsp:sp modelId="{51C5ACA6-33FD-4668-B3B1-157C98F240BE}">
      <dsp:nvSpPr>
        <dsp:cNvPr id="0" name=""/>
        <dsp:cNvSpPr/>
      </dsp:nvSpPr>
      <dsp:spPr>
        <a:xfrm>
          <a:off x="1233249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69891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Oracle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698918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1284072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1749873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05613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2011</a:t>
          </a:r>
        </a:p>
      </dsp:txBody>
      <dsp:txXfrm>
        <a:off x="2056130" y="339299"/>
        <a:ext cx="1080476" cy="520706"/>
      </dsp:txXfrm>
    </dsp:sp>
    <dsp:sp modelId="{478A6BF8-530F-4E34-AFC6-BC4C839866C4}">
      <dsp:nvSpPr>
        <dsp:cNvPr id="0" name=""/>
        <dsp:cNvSpPr/>
      </dsp:nvSpPr>
      <dsp:spPr>
        <a:xfrm>
          <a:off x="2684513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150182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7</a:t>
          </a:r>
        </a:p>
      </dsp:txBody>
      <dsp:txXfrm>
        <a:off x="2150182" y="1884795"/>
        <a:ext cx="934662" cy="450659"/>
      </dsp:txXfrm>
    </dsp:sp>
    <dsp:sp modelId="{D630A139-6AED-4B70-8A59-41EBCB0C9A80}">
      <dsp:nvSpPr>
        <dsp:cNvPr id="0" name=""/>
        <dsp:cNvSpPr/>
      </dsp:nvSpPr>
      <dsp:spPr>
        <a:xfrm rot="17700000">
          <a:off x="2735337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3201137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507394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2013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507394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4135778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601447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EE 7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3601447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4186601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4652402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4958659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2014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958659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5587042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052711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8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5052711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563786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DE07D-A384-4D20-BE4D-631B2C9AB96F}">
      <dsp:nvSpPr>
        <dsp:cNvPr id="0" name=""/>
        <dsp:cNvSpPr/>
      </dsp:nvSpPr>
      <dsp:spPr>
        <a:xfrm>
          <a:off x="6103597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33E1F0-F8A9-4B45-AF8C-FD64C4DB08EE}">
      <dsp:nvSpPr>
        <dsp:cNvPr id="0" name=""/>
        <dsp:cNvSpPr/>
      </dsp:nvSpPr>
      <dsp:spPr>
        <a:xfrm rot="17700000">
          <a:off x="556926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Lambda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5569265" y="1884795"/>
        <a:ext cx="934662" cy="450659"/>
      </dsp:txXfrm>
    </dsp:sp>
    <dsp:sp modelId="{BBDBA999-7CCF-44E1-A5F6-78A02E1AB84B}">
      <dsp:nvSpPr>
        <dsp:cNvPr id="0" name=""/>
        <dsp:cNvSpPr/>
      </dsp:nvSpPr>
      <dsp:spPr>
        <a:xfrm rot="17700000">
          <a:off x="615442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620221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692647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2015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926477" y="339299"/>
        <a:ext cx="1080476" cy="5207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1027259" y="1048111"/>
          <a:ext cx="868322" cy="868322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1333217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2015</a:t>
          </a:r>
          <a:endParaRPr lang="en-US" sz="2000" kern="1200" dirty="0"/>
        </a:p>
      </dsp:txBody>
      <dsp:txXfrm>
        <a:off x="1333217" y="340251"/>
        <a:ext cx="1079421" cy="520197"/>
      </dsp:txXfrm>
    </dsp:sp>
    <dsp:sp modelId="{51C5ACA6-33FD-4668-B3B1-157C98F240BE}">
      <dsp:nvSpPr>
        <dsp:cNvPr id="0" name=""/>
        <dsp:cNvSpPr/>
      </dsp:nvSpPr>
      <dsp:spPr>
        <a:xfrm>
          <a:off x="1960987" y="1256915"/>
          <a:ext cx="450714" cy="4507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1427177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Birthday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1427177" y="1884238"/>
        <a:ext cx="933750" cy="450219"/>
      </dsp:txXfrm>
    </dsp:sp>
    <dsp:sp modelId="{47163255-F5AC-461E-9A86-3B86DCAB719C}">
      <dsp:nvSpPr>
        <dsp:cNvPr id="0" name=""/>
        <dsp:cNvSpPr/>
      </dsp:nvSpPr>
      <dsp:spPr>
        <a:xfrm rot="17700000">
          <a:off x="2011760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477106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783064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2016</a:t>
          </a:r>
        </a:p>
      </dsp:txBody>
      <dsp:txXfrm>
        <a:off x="2783064" y="340251"/>
        <a:ext cx="1079421" cy="520197"/>
      </dsp:txXfrm>
    </dsp:sp>
    <dsp:sp modelId="{478A6BF8-530F-4E34-AFC6-BC4C839866C4}">
      <dsp:nvSpPr>
        <dsp:cNvPr id="0" name=""/>
        <dsp:cNvSpPr/>
      </dsp:nvSpPr>
      <dsp:spPr>
        <a:xfrm>
          <a:off x="341083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87702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9</a:t>
          </a:r>
        </a:p>
      </dsp:txBody>
      <dsp:txXfrm>
        <a:off x="2877024" y="1884238"/>
        <a:ext cx="933750" cy="450219"/>
      </dsp:txXfrm>
    </dsp:sp>
    <dsp:sp modelId="{D630A139-6AED-4B70-8A59-41EBCB0C9A80}">
      <dsp:nvSpPr>
        <dsp:cNvPr id="0" name=""/>
        <dsp:cNvSpPr/>
      </dsp:nvSpPr>
      <dsp:spPr>
        <a:xfrm rot="17700000">
          <a:off x="346160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0A817-1693-4696-A9D5-2C8C40019666}">
      <dsp:nvSpPr>
        <dsp:cNvPr id="0" name=""/>
        <dsp:cNvSpPr/>
      </dsp:nvSpPr>
      <dsp:spPr>
        <a:xfrm>
          <a:off x="392688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42CBF-75F7-4E80-8B02-DF6C19790248}">
      <dsp:nvSpPr>
        <dsp:cNvPr id="0" name=""/>
        <dsp:cNvSpPr/>
      </dsp:nvSpPr>
      <dsp:spPr>
        <a:xfrm rot="17700000">
          <a:off x="339307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Modules</a:t>
          </a:r>
        </a:p>
      </dsp:txBody>
      <dsp:txXfrm>
        <a:off x="3393074" y="1884238"/>
        <a:ext cx="933750" cy="450219"/>
      </dsp:txXfrm>
    </dsp:sp>
    <dsp:sp modelId="{FAA607A1-87A3-44C4-9E96-8C9673E66F57}">
      <dsp:nvSpPr>
        <dsp:cNvPr id="0" name=""/>
        <dsp:cNvSpPr/>
      </dsp:nvSpPr>
      <dsp:spPr>
        <a:xfrm rot="17700000">
          <a:off x="397765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4443003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4748961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2017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748961" y="340251"/>
        <a:ext cx="1079421" cy="520197"/>
      </dsp:txXfrm>
    </dsp:sp>
    <dsp:sp modelId="{1DC7DFFA-325D-4C12-9E12-9035A951C6E1}">
      <dsp:nvSpPr>
        <dsp:cNvPr id="0" name=""/>
        <dsp:cNvSpPr/>
      </dsp:nvSpPr>
      <dsp:spPr>
        <a:xfrm>
          <a:off x="5376731" y="1256915"/>
          <a:ext cx="450714" cy="4507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BB99F-E2E7-43F6-BA2A-76EF6CB018D3}">
      <dsp:nvSpPr>
        <dsp:cNvPr id="0" name=""/>
        <dsp:cNvSpPr/>
      </dsp:nvSpPr>
      <dsp:spPr>
        <a:xfrm rot="17700000">
          <a:off x="4842921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Java EE ver. 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842921" y="1884238"/>
        <a:ext cx="933750" cy="450219"/>
      </dsp:txXfrm>
    </dsp:sp>
    <dsp:sp modelId="{0E248870-38E6-4A5D-A5A1-63372A83BDAF}">
      <dsp:nvSpPr>
        <dsp:cNvPr id="0" name=""/>
        <dsp:cNvSpPr/>
      </dsp:nvSpPr>
      <dsp:spPr>
        <a:xfrm rot="17700000">
          <a:off x="5427505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4BFC4-BDDA-400D-8A08-53A89359AD3D}">
      <dsp:nvSpPr>
        <dsp:cNvPr id="0" name=""/>
        <dsp:cNvSpPr/>
      </dsp:nvSpPr>
      <dsp:spPr>
        <a:xfrm>
          <a:off x="5892850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08F1A-DE5E-46FE-A3D9-172729314720}">
      <dsp:nvSpPr>
        <dsp:cNvPr id="0" name=""/>
        <dsp:cNvSpPr/>
      </dsp:nvSpPr>
      <dsp:spPr>
        <a:xfrm rot="17700000">
          <a:off x="6198808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198808" y="340251"/>
        <a:ext cx="1079421" cy="5201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1027259" y="1048111"/>
          <a:ext cx="868322" cy="868322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1333217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2015</a:t>
          </a:r>
          <a:endParaRPr lang="en-US" sz="2000" kern="1200" dirty="0"/>
        </a:p>
      </dsp:txBody>
      <dsp:txXfrm>
        <a:off x="1333217" y="340251"/>
        <a:ext cx="1079421" cy="520197"/>
      </dsp:txXfrm>
    </dsp:sp>
    <dsp:sp modelId="{51C5ACA6-33FD-4668-B3B1-157C98F240BE}">
      <dsp:nvSpPr>
        <dsp:cNvPr id="0" name=""/>
        <dsp:cNvSpPr/>
      </dsp:nvSpPr>
      <dsp:spPr>
        <a:xfrm>
          <a:off x="1960987" y="1256915"/>
          <a:ext cx="450714" cy="4507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1427177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Birthday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1427177" y="1884238"/>
        <a:ext cx="933750" cy="450219"/>
      </dsp:txXfrm>
    </dsp:sp>
    <dsp:sp modelId="{47163255-F5AC-461E-9A86-3B86DCAB719C}">
      <dsp:nvSpPr>
        <dsp:cNvPr id="0" name=""/>
        <dsp:cNvSpPr/>
      </dsp:nvSpPr>
      <dsp:spPr>
        <a:xfrm rot="17700000">
          <a:off x="2011760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477106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783064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2016</a:t>
          </a:r>
        </a:p>
      </dsp:txBody>
      <dsp:txXfrm>
        <a:off x="2783064" y="340251"/>
        <a:ext cx="1079421" cy="520197"/>
      </dsp:txXfrm>
    </dsp:sp>
    <dsp:sp modelId="{478A6BF8-530F-4E34-AFC6-BC4C839866C4}">
      <dsp:nvSpPr>
        <dsp:cNvPr id="0" name=""/>
        <dsp:cNvSpPr/>
      </dsp:nvSpPr>
      <dsp:spPr>
        <a:xfrm>
          <a:off x="341083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87702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9</a:t>
          </a:r>
        </a:p>
      </dsp:txBody>
      <dsp:txXfrm>
        <a:off x="2877024" y="1884238"/>
        <a:ext cx="933750" cy="450219"/>
      </dsp:txXfrm>
    </dsp:sp>
    <dsp:sp modelId="{D630A139-6AED-4B70-8A59-41EBCB0C9A80}">
      <dsp:nvSpPr>
        <dsp:cNvPr id="0" name=""/>
        <dsp:cNvSpPr/>
      </dsp:nvSpPr>
      <dsp:spPr>
        <a:xfrm rot="17700000">
          <a:off x="346160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0A817-1693-4696-A9D5-2C8C40019666}">
      <dsp:nvSpPr>
        <dsp:cNvPr id="0" name=""/>
        <dsp:cNvSpPr/>
      </dsp:nvSpPr>
      <dsp:spPr>
        <a:xfrm>
          <a:off x="392688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42CBF-75F7-4E80-8B02-DF6C19790248}">
      <dsp:nvSpPr>
        <dsp:cNvPr id="0" name=""/>
        <dsp:cNvSpPr/>
      </dsp:nvSpPr>
      <dsp:spPr>
        <a:xfrm rot="17700000">
          <a:off x="339307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Modules</a:t>
          </a:r>
        </a:p>
      </dsp:txBody>
      <dsp:txXfrm>
        <a:off x="3393074" y="1884238"/>
        <a:ext cx="933750" cy="450219"/>
      </dsp:txXfrm>
    </dsp:sp>
    <dsp:sp modelId="{FAA607A1-87A3-44C4-9E96-8C9673E66F57}">
      <dsp:nvSpPr>
        <dsp:cNvPr id="0" name=""/>
        <dsp:cNvSpPr/>
      </dsp:nvSpPr>
      <dsp:spPr>
        <a:xfrm rot="17700000">
          <a:off x="397765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4443003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4748961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2017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748961" y="340251"/>
        <a:ext cx="1079421" cy="520197"/>
      </dsp:txXfrm>
    </dsp:sp>
    <dsp:sp modelId="{1DC7DFFA-325D-4C12-9E12-9035A951C6E1}">
      <dsp:nvSpPr>
        <dsp:cNvPr id="0" name=""/>
        <dsp:cNvSpPr/>
      </dsp:nvSpPr>
      <dsp:spPr>
        <a:xfrm>
          <a:off x="5376731" y="1256915"/>
          <a:ext cx="450714" cy="4507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BB99F-E2E7-43F6-BA2A-76EF6CB018D3}">
      <dsp:nvSpPr>
        <dsp:cNvPr id="0" name=""/>
        <dsp:cNvSpPr/>
      </dsp:nvSpPr>
      <dsp:spPr>
        <a:xfrm rot="17700000">
          <a:off x="4842921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Java EE ver. 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842921" y="1884238"/>
        <a:ext cx="933750" cy="450219"/>
      </dsp:txXfrm>
    </dsp:sp>
    <dsp:sp modelId="{0E248870-38E6-4A5D-A5A1-63372A83BDAF}">
      <dsp:nvSpPr>
        <dsp:cNvPr id="0" name=""/>
        <dsp:cNvSpPr/>
      </dsp:nvSpPr>
      <dsp:spPr>
        <a:xfrm rot="17700000">
          <a:off x="5427505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4BFC4-BDDA-400D-8A08-53A89359AD3D}">
      <dsp:nvSpPr>
        <dsp:cNvPr id="0" name=""/>
        <dsp:cNvSpPr/>
      </dsp:nvSpPr>
      <dsp:spPr>
        <a:xfrm>
          <a:off x="5892850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08F1A-DE5E-46FE-A3D9-172729314720}">
      <dsp:nvSpPr>
        <dsp:cNvPr id="0" name=""/>
        <dsp:cNvSpPr/>
      </dsp:nvSpPr>
      <dsp:spPr>
        <a:xfrm rot="17700000">
          <a:off x="6198808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198808" y="340251"/>
        <a:ext cx="1079421" cy="5201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1027259" y="1048111"/>
          <a:ext cx="868322" cy="868322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1333217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2015</a:t>
          </a:r>
          <a:endParaRPr lang="en-US" sz="2000" kern="1200" dirty="0"/>
        </a:p>
      </dsp:txBody>
      <dsp:txXfrm>
        <a:off x="1333217" y="340251"/>
        <a:ext cx="1079421" cy="520197"/>
      </dsp:txXfrm>
    </dsp:sp>
    <dsp:sp modelId="{51C5ACA6-33FD-4668-B3B1-157C98F240BE}">
      <dsp:nvSpPr>
        <dsp:cNvPr id="0" name=""/>
        <dsp:cNvSpPr/>
      </dsp:nvSpPr>
      <dsp:spPr>
        <a:xfrm>
          <a:off x="1960987" y="1256915"/>
          <a:ext cx="450714" cy="4507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1427177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Birthday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1427177" y="1884238"/>
        <a:ext cx="933750" cy="450219"/>
      </dsp:txXfrm>
    </dsp:sp>
    <dsp:sp modelId="{47163255-F5AC-461E-9A86-3B86DCAB719C}">
      <dsp:nvSpPr>
        <dsp:cNvPr id="0" name=""/>
        <dsp:cNvSpPr/>
      </dsp:nvSpPr>
      <dsp:spPr>
        <a:xfrm rot="17700000">
          <a:off x="2011760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477106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783064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2016</a:t>
          </a:r>
        </a:p>
      </dsp:txBody>
      <dsp:txXfrm>
        <a:off x="2783064" y="340251"/>
        <a:ext cx="1079421" cy="520197"/>
      </dsp:txXfrm>
    </dsp:sp>
    <dsp:sp modelId="{478A6BF8-530F-4E34-AFC6-BC4C839866C4}">
      <dsp:nvSpPr>
        <dsp:cNvPr id="0" name=""/>
        <dsp:cNvSpPr/>
      </dsp:nvSpPr>
      <dsp:spPr>
        <a:xfrm>
          <a:off x="341083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87702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9</a:t>
          </a:r>
        </a:p>
      </dsp:txBody>
      <dsp:txXfrm>
        <a:off x="2877024" y="1884238"/>
        <a:ext cx="933750" cy="450219"/>
      </dsp:txXfrm>
    </dsp:sp>
    <dsp:sp modelId="{D630A139-6AED-4B70-8A59-41EBCB0C9A80}">
      <dsp:nvSpPr>
        <dsp:cNvPr id="0" name=""/>
        <dsp:cNvSpPr/>
      </dsp:nvSpPr>
      <dsp:spPr>
        <a:xfrm rot="17700000">
          <a:off x="346160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0A817-1693-4696-A9D5-2C8C40019666}">
      <dsp:nvSpPr>
        <dsp:cNvPr id="0" name=""/>
        <dsp:cNvSpPr/>
      </dsp:nvSpPr>
      <dsp:spPr>
        <a:xfrm>
          <a:off x="392688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42CBF-75F7-4E80-8B02-DF6C19790248}">
      <dsp:nvSpPr>
        <dsp:cNvPr id="0" name=""/>
        <dsp:cNvSpPr/>
      </dsp:nvSpPr>
      <dsp:spPr>
        <a:xfrm rot="17700000">
          <a:off x="339307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Modules</a:t>
          </a:r>
        </a:p>
      </dsp:txBody>
      <dsp:txXfrm>
        <a:off x="3393074" y="1884238"/>
        <a:ext cx="933750" cy="450219"/>
      </dsp:txXfrm>
    </dsp:sp>
    <dsp:sp modelId="{FAA607A1-87A3-44C4-9E96-8C9673E66F57}">
      <dsp:nvSpPr>
        <dsp:cNvPr id="0" name=""/>
        <dsp:cNvSpPr/>
      </dsp:nvSpPr>
      <dsp:spPr>
        <a:xfrm rot="17700000">
          <a:off x="397765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4443003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4748961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2017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748961" y="340251"/>
        <a:ext cx="1079421" cy="520197"/>
      </dsp:txXfrm>
    </dsp:sp>
    <dsp:sp modelId="{1DC7DFFA-325D-4C12-9E12-9035A951C6E1}">
      <dsp:nvSpPr>
        <dsp:cNvPr id="0" name=""/>
        <dsp:cNvSpPr/>
      </dsp:nvSpPr>
      <dsp:spPr>
        <a:xfrm>
          <a:off x="5376731" y="1256915"/>
          <a:ext cx="450714" cy="4507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BB99F-E2E7-43F6-BA2A-76EF6CB018D3}">
      <dsp:nvSpPr>
        <dsp:cNvPr id="0" name=""/>
        <dsp:cNvSpPr/>
      </dsp:nvSpPr>
      <dsp:spPr>
        <a:xfrm rot="17700000">
          <a:off x="4842921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Java EE ver. 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842921" y="1884238"/>
        <a:ext cx="933750" cy="450219"/>
      </dsp:txXfrm>
    </dsp:sp>
    <dsp:sp modelId="{0E248870-38E6-4A5D-A5A1-63372A83BDAF}">
      <dsp:nvSpPr>
        <dsp:cNvPr id="0" name=""/>
        <dsp:cNvSpPr/>
      </dsp:nvSpPr>
      <dsp:spPr>
        <a:xfrm rot="17700000">
          <a:off x="5427505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4BFC4-BDDA-400D-8A08-53A89359AD3D}">
      <dsp:nvSpPr>
        <dsp:cNvPr id="0" name=""/>
        <dsp:cNvSpPr/>
      </dsp:nvSpPr>
      <dsp:spPr>
        <a:xfrm>
          <a:off x="5892850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08F1A-DE5E-46FE-A3D9-172729314720}">
      <dsp:nvSpPr>
        <dsp:cNvPr id="0" name=""/>
        <dsp:cNvSpPr/>
      </dsp:nvSpPr>
      <dsp:spPr>
        <a:xfrm rot="17700000">
          <a:off x="6198808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198808" y="340251"/>
        <a:ext cx="1079421" cy="5201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1027259" y="1048111"/>
          <a:ext cx="868322" cy="868322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1333217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2015</a:t>
          </a:r>
          <a:endParaRPr lang="en-US" sz="2000" kern="1200" dirty="0"/>
        </a:p>
      </dsp:txBody>
      <dsp:txXfrm>
        <a:off x="1333217" y="340251"/>
        <a:ext cx="1079421" cy="520197"/>
      </dsp:txXfrm>
    </dsp:sp>
    <dsp:sp modelId="{51C5ACA6-33FD-4668-B3B1-157C98F240BE}">
      <dsp:nvSpPr>
        <dsp:cNvPr id="0" name=""/>
        <dsp:cNvSpPr/>
      </dsp:nvSpPr>
      <dsp:spPr>
        <a:xfrm>
          <a:off x="1960987" y="1256915"/>
          <a:ext cx="450714" cy="4507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1427177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Birthday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1427177" y="1884238"/>
        <a:ext cx="933750" cy="450219"/>
      </dsp:txXfrm>
    </dsp:sp>
    <dsp:sp modelId="{47163255-F5AC-461E-9A86-3B86DCAB719C}">
      <dsp:nvSpPr>
        <dsp:cNvPr id="0" name=""/>
        <dsp:cNvSpPr/>
      </dsp:nvSpPr>
      <dsp:spPr>
        <a:xfrm rot="17700000">
          <a:off x="2011760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477106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783064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2016</a:t>
          </a:r>
        </a:p>
      </dsp:txBody>
      <dsp:txXfrm>
        <a:off x="2783064" y="340251"/>
        <a:ext cx="1079421" cy="520197"/>
      </dsp:txXfrm>
    </dsp:sp>
    <dsp:sp modelId="{478A6BF8-530F-4E34-AFC6-BC4C839866C4}">
      <dsp:nvSpPr>
        <dsp:cNvPr id="0" name=""/>
        <dsp:cNvSpPr/>
      </dsp:nvSpPr>
      <dsp:spPr>
        <a:xfrm>
          <a:off x="341083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87702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9</a:t>
          </a:r>
        </a:p>
      </dsp:txBody>
      <dsp:txXfrm>
        <a:off x="2877024" y="1884238"/>
        <a:ext cx="933750" cy="450219"/>
      </dsp:txXfrm>
    </dsp:sp>
    <dsp:sp modelId="{D630A139-6AED-4B70-8A59-41EBCB0C9A80}">
      <dsp:nvSpPr>
        <dsp:cNvPr id="0" name=""/>
        <dsp:cNvSpPr/>
      </dsp:nvSpPr>
      <dsp:spPr>
        <a:xfrm rot="17700000">
          <a:off x="346160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0A817-1693-4696-A9D5-2C8C40019666}">
      <dsp:nvSpPr>
        <dsp:cNvPr id="0" name=""/>
        <dsp:cNvSpPr/>
      </dsp:nvSpPr>
      <dsp:spPr>
        <a:xfrm>
          <a:off x="392688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42CBF-75F7-4E80-8B02-DF6C19790248}">
      <dsp:nvSpPr>
        <dsp:cNvPr id="0" name=""/>
        <dsp:cNvSpPr/>
      </dsp:nvSpPr>
      <dsp:spPr>
        <a:xfrm rot="17700000">
          <a:off x="339307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Modules</a:t>
          </a:r>
        </a:p>
      </dsp:txBody>
      <dsp:txXfrm>
        <a:off x="3393074" y="1884238"/>
        <a:ext cx="933750" cy="450219"/>
      </dsp:txXfrm>
    </dsp:sp>
    <dsp:sp modelId="{FAA607A1-87A3-44C4-9E96-8C9673E66F57}">
      <dsp:nvSpPr>
        <dsp:cNvPr id="0" name=""/>
        <dsp:cNvSpPr/>
      </dsp:nvSpPr>
      <dsp:spPr>
        <a:xfrm rot="17700000">
          <a:off x="397765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4443003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4748961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2017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748961" y="340251"/>
        <a:ext cx="1079421" cy="520197"/>
      </dsp:txXfrm>
    </dsp:sp>
    <dsp:sp modelId="{1DC7DFFA-325D-4C12-9E12-9035A951C6E1}">
      <dsp:nvSpPr>
        <dsp:cNvPr id="0" name=""/>
        <dsp:cNvSpPr/>
      </dsp:nvSpPr>
      <dsp:spPr>
        <a:xfrm>
          <a:off x="5376731" y="1256915"/>
          <a:ext cx="450714" cy="4507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BB99F-E2E7-43F6-BA2A-76EF6CB018D3}">
      <dsp:nvSpPr>
        <dsp:cNvPr id="0" name=""/>
        <dsp:cNvSpPr/>
      </dsp:nvSpPr>
      <dsp:spPr>
        <a:xfrm rot="17700000">
          <a:off x="4842921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Java EE ver. 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842921" y="1884238"/>
        <a:ext cx="933750" cy="450219"/>
      </dsp:txXfrm>
    </dsp:sp>
    <dsp:sp modelId="{0E248870-38E6-4A5D-A5A1-63372A83BDAF}">
      <dsp:nvSpPr>
        <dsp:cNvPr id="0" name=""/>
        <dsp:cNvSpPr/>
      </dsp:nvSpPr>
      <dsp:spPr>
        <a:xfrm rot="17700000">
          <a:off x="5427505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4BFC4-BDDA-400D-8A08-53A89359AD3D}">
      <dsp:nvSpPr>
        <dsp:cNvPr id="0" name=""/>
        <dsp:cNvSpPr/>
      </dsp:nvSpPr>
      <dsp:spPr>
        <a:xfrm>
          <a:off x="5892850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08F1A-DE5E-46FE-A3D9-172729314720}">
      <dsp:nvSpPr>
        <dsp:cNvPr id="0" name=""/>
        <dsp:cNvSpPr/>
      </dsp:nvSpPr>
      <dsp:spPr>
        <a:xfrm rot="17700000">
          <a:off x="6198808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198808" y="340251"/>
        <a:ext cx="1079421" cy="5201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1027259" y="1048111"/>
          <a:ext cx="868322" cy="868322"/>
        </a:xfrm>
        <a:prstGeom prst="donut">
          <a:avLst>
            <a:gd name="adj" fmla="val 2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1333217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2015</a:t>
          </a:r>
          <a:endParaRPr lang="en-US" sz="2000" kern="1200" dirty="0"/>
        </a:p>
      </dsp:txBody>
      <dsp:txXfrm>
        <a:off x="1333217" y="340251"/>
        <a:ext cx="1079421" cy="520197"/>
      </dsp:txXfrm>
    </dsp:sp>
    <dsp:sp modelId="{51C5ACA6-33FD-4668-B3B1-157C98F240BE}">
      <dsp:nvSpPr>
        <dsp:cNvPr id="0" name=""/>
        <dsp:cNvSpPr/>
      </dsp:nvSpPr>
      <dsp:spPr>
        <a:xfrm>
          <a:off x="1960987" y="1256915"/>
          <a:ext cx="450714" cy="4507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1427177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Birthday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1427177" y="1884238"/>
        <a:ext cx="933750" cy="450219"/>
      </dsp:txXfrm>
    </dsp:sp>
    <dsp:sp modelId="{47163255-F5AC-461E-9A86-3B86DCAB719C}">
      <dsp:nvSpPr>
        <dsp:cNvPr id="0" name=""/>
        <dsp:cNvSpPr/>
      </dsp:nvSpPr>
      <dsp:spPr>
        <a:xfrm rot="17700000">
          <a:off x="2011760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477106" y="1048111"/>
          <a:ext cx="868322" cy="868322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783064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2016</a:t>
          </a:r>
        </a:p>
      </dsp:txBody>
      <dsp:txXfrm>
        <a:off x="2783064" y="340251"/>
        <a:ext cx="1079421" cy="520197"/>
      </dsp:txXfrm>
    </dsp:sp>
    <dsp:sp modelId="{478A6BF8-530F-4E34-AFC6-BC4C839866C4}">
      <dsp:nvSpPr>
        <dsp:cNvPr id="0" name=""/>
        <dsp:cNvSpPr/>
      </dsp:nvSpPr>
      <dsp:spPr>
        <a:xfrm>
          <a:off x="341083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87702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9</a:t>
          </a:r>
        </a:p>
      </dsp:txBody>
      <dsp:txXfrm>
        <a:off x="2877024" y="1884238"/>
        <a:ext cx="933750" cy="450219"/>
      </dsp:txXfrm>
    </dsp:sp>
    <dsp:sp modelId="{D630A139-6AED-4B70-8A59-41EBCB0C9A80}">
      <dsp:nvSpPr>
        <dsp:cNvPr id="0" name=""/>
        <dsp:cNvSpPr/>
      </dsp:nvSpPr>
      <dsp:spPr>
        <a:xfrm rot="17700000">
          <a:off x="346160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0A817-1693-4696-A9D5-2C8C40019666}">
      <dsp:nvSpPr>
        <dsp:cNvPr id="0" name=""/>
        <dsp:cNvSpPr/>
      </dsp:nvSpPr>
      <dsp:spPr>
        <a:xfrm>
          <a:off x="392688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42CBF-75F7-4E80-8B02-DF6C19790248}">
      <dsp:nvSpPr>
        <dsp:cNvPr id="0" name=""/>
        <dsp:cNvSpPr/>
      </dsp:nvSpPr>
      <dsp:spPr>
        <a:xfrm rot="17700000">
          <a:off x="339307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Modules</a:t>
          </a:r>
        </a:p>
      </dsp:txBody>
      <dsp:txXfrm>
        <a:off x="3393074" y="1884238"/>
        <a:ext cx="933750" cy="450219"/>
      </dsp:txXfrm>
    </dsp:sp>
    <dsp:sp modelId="{FAA607A1-87A3-44C4-9E96-8C9673E66F57}">
      <dsp:nvSpPr>
        <dsp:cNvPr id="0" name=""/>
        <dsp:cNvSpPr/>
      </dsp:nvSpPr>
      <dsp:spPr>
        <a:xfrm rot="17700000">
          <a:off x="397765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4443003" y="1048111"/>
          <a:ext cx="868322" cy="868322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4748961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2017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748961" y="340251"/>
        <a:ext cx="1079421" cy="520197"/>
      </dsp:txXfrm>
    </dsp:sp>
    <dsp:sp modelId="{1DC7DFFA-325D-4C12-9E12-9035A951C6E1}">
      <dsp:nvSpPr>
        <dsp:cNvPr id="0" name=""/>
        <dsp:cNvSpPr/>
      </dsp:nvSpPr>
      <dsp:spPr>
        <a:xfrm>
          <a:off x="5376731" y="1256915"/>
          <a:ext cx="450714" cy="4507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BB99F-E2E7-43F6-BA2A-76EF6CB018D3}">
      <dsp:nvSpPr>
        <dsp:cNvPr id="0" name=""/>
        <dsp:cNvSpPr/>
      </dsp:nvSpPr>
      <dsp:spPr>
        <a:xfrm rot="17700000">
          <a:off x="4842921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Java EE ver. 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842921" y="1884238"/>
        <a:ext cx="933750" cy="450219"/>
      </dsp:txXfrm>
    </dsp:sp>
    <dsp:sp modelId="{0E248870-38E6-4A5D-A5A1-63372A83BDAF}">
      <dsp:nvSpPr>
        <dsp:cNvPr id="0" name=""/>
        <dsp:cNvSpPr/>
      </dsp:nvSpPr>
      <dsp:spPr>
        <a:xfrm rot="17700000">
          <a:off x="5427505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4BFC4-BDDA-400D-8A08-53A89359AD3D}">
      <dsp:nvSpPr>
        <dsp:cNvPr id="0" name=""/>
        <dsp:cNvSpPr/>
      </dsp:nvSpPr>
      <dsp:spPr>
        <a:xfrm>
          <a:off x="5892850" y="1048111"/>
          <a:ext cx="868322" cy="86832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08F1A-DE5E-46FE-A3D9-172729314720}">
      <dsp:nvSpPr>
        <dsp:cNvPr id="0" name=""/>
        <dsp:cNvSpPr/>
      </dsp:nvSpPr>
      <dsp:spPr>
        <a:xfrm rot="17700000">
          <a:off x="6198808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198808" y="340251"/>
        <a:ext cx="1079421" cy="5201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1027259" y="1048111"/>
          <a:ext cx="868322" cy="868322"/>
        </a:xfrm>
        <a:prstGeom prst="donut">
          <a:avLst>
            <a:gd name="adj" fmla="val 2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1333217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2015</a:t>
          </a:r>
          <a:endParaRPr lang="en-US" sz="2000" kern="1200" dirty="0"/>
        </a:p>
      </dsp:txBody>
      <dsp:txXfrm>
        <a:off x="1333217" y="340251"/>
        <a:ext cx="1079421" cy="520197"/>
      </dsp:txXfrm>
    </dsp:sp>
    <dsp:sp modelId="{51C5ACA6-33FD-4668-B3B1-157C98F240BE}">
      <dsp:nvSpPr>
        <dsp:cNvPr id="0" name=""/>
        <dsp:cNvSpPr/>
      </dsp:nvSpPr>
      <dsp:spPr>
        <a:xfrm>
          <a:off x="1960987" y="1256915"/>
          <a:ext cx="450714" cy="4507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1427177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Birthday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1427177" y="1884238"/>
        <a:ext cx="933750" cy="450219"/>
      </dsp:txXfrm>
    </dsp:sp>
    <dsp:sp modelId="{47163255-F5AC-461E-9A86-3B86DCAB719C}">
      <dsp:nvSpPr>
        <dsp:cNvPr id="0" name=""/>
        <dsp:cNvSpPr/>
      </dsp:nvSpPr>
      <dsp:spPr>
        <a:xfrm rot="17700000">
          <a:off x="2011760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477106" y="1048111"/>
          <a:ext cx="868322" cy="868322"/>
        </a:xfrm>
        <a:prstGeom prst="donut">
          <a:avLst>
            <a:gd name="adj" fmla="val 2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783064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2016</a:t>
          </a:r>
        </a:p>
      </dsp:txBody>
      <dsp:txXfrm>
        <a:off x="2783064" y="340251"/>
        <a:ext cx="1079421" cy="520197"/>
      </dsp:txXfrm>
    </dsp:sp>
    <dsp:sp modelId="{478A6BF8-530F-4E34-AFC6-BC4C839866C4}">
      <dsp:nvSpPr>
        <dsp:cNvPr id="0" name=""/>
        <dsp:cNvSpPr/>
      </dsp:nvSpPr>
      <dsp:spPr>
        <a:xfrm>
          <a:off x="341083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87702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9</a:t>
          </a:r>
        </a:p>
      </dsp:txBody>
      <dsp:txXfrm>
        <a:off x="2877024" y="1884238"/>
        <a:ext cx="933750" cy="450219"/>
      </dsp:txXfrm>
    </dsp:sp>
    <dsp:sp modelId="{D630A139-6AED-4B70-8A59-41EBCB0C9A80}">
      <dsp:nvSpPr>
        <dsp:cNvPr id="0" name=""/>
        <dsp:cNvSpPr/>
      </dsp:nvSpPr>
      <dsp:spPr>
        <a:xfrm rot="17700000">
          <a:off x="346160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0A817-1693-4696-A9D5-2C8C40019666}">
      <dsp:nvSpPr>
        <dsp:cNvPr id="0" name=""/>
        <dsp:cNvSpPr/>
      </dsp:nvSpPr>
      <dsp:spPr>
        <a:xfrm>
          <a:off x="3926884" y="1256915"/>
          <a:ext cx="450714" cy="4507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42CBF-75F7-4E80-8B02-DF6C19790248}">
      <dsp:nvSpPr>
        <dsp:cNvPr id="0" name=""/>
        <dsp:cNvSpPr/>
      </dsp:nvSpPr>
      <dsp:spPr>
        <a:xfrm rot="17700000">
          <a:off x="3393074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Modules</a:t>
          </a:r>
        </a:p>
      </dsp:txBody>
      <dsp:txXfrm>
        <a:off x="3393074" y="1884238"/>
        <a:ext cx="933750" cy="450219"/>
      </dsp:txXfrm>
    </dsp:sp>
    <dsp:sp modelId="{FAA607A1-87A3-44C4-9E96-8C9673E66F57}">
      <dsp:nvSpPr>
        <dsp:cNvPr id="0" name=""/>
        <dsp:cNvSpPr/>
      </dsp:nvSpPr>
      <dsp:spPr>
        <a:xfrm rot="17700000">
          <a:off x="3977657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4443003" y="1048111"/>
          <a:ext cx="868322" cy="868322"/>
        </a:xfrm>
        <a:prstGeom prst="donut">
          <a:avLst>
            <a:gd name="adj" fmla="val 2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4748961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2017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748961" y="340251"/>
        <a:ext cx="1079421" cy="520197"/>
      </dsp:txXfrm>
    </dsp:sp>
    <dsp:sp modelId="{1DC7DFFA-325D-4C12-9E12-9035A951C6E1}">
      <dsp:nvSpPr>
        <dsp:cNvPr id="0" name=""/>
        <dsp:cNvSpPr/>
      </dsp:nvSpPr>
      <dsp:spPr>
        <a:xfrm>
          <a:off x="5376731" y="1256915"/>
          <a:ext cx="450714" cy="4507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BB99F-E2E7-43F6-BA2A-76EF6CB018D3}">
      <dsp:nvSpPr>
        <dsp:cNvPr id="0" name=""/>
        <dsp:cNvSpPr/>
      </dsp:nvSpPr>
      <dsp:spPr>
        <a:xfrm rot="17700000">
          <a:off x="4842921" y="1884238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Java EE ver. 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842921" y="1884238"/>
        <a:ext cx="933750" cy="450219"/>
      </dsp:txXfrm>
    </dsp:sp>
    <dsp:sp modelId="{0E248870-38E6-4A5D-A5A1-63372A83BDAF}">
      <dsp:nvSpPr>
        <dsp:cNvPr id="0" name=""/>
        <dsp:cNvSpPr/>
      </dsp:nvSpPr>
      <dsp:spPr>
        <a:xfrm rot="17700000">
          <a:off x="5427505" y="630087"/>
          <a:ext cx="933750" cy="4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4BFC4-BDDA-400D-8A08-53A89359AD3D}">
      <dsp:nvSpPr>
        <dsp:cNvPr id="0" name=""/>
        <dsp:cNvSpPr/>
      </dsp:nvSpPr>
      <dsp:spPr>
        <a:xfrm>
          <a:off x="5892850" y="1048111"/>
          <a:ext cx="868322" cy="868322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08F1A-DE5E-46FE-A3D9-172729314720}">
      <dsp:nvSpPr>
        <dsp:cNvPr id="0" name=""/>
        <dsp:cNvSpPr/>
      </dsp:nvSpPr>
      <dsp:spPr>
        <a:xfrm rot="17700000">
          <a:off x="6198808" y="340251"/>
          <a:ext cx="1079421" cy="52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2018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198808" y="340251"/>
        <a:ext cx="1079421" cy="520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507686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813943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1991</a:t>
          </a:r>
          <a:endParaRPr lang="en-US" sz="2000" kern="1200" dirty="0"/>
        </a:p>
      </dsp:txBody>
      <dsp:txXfrm>
        <a:off x="813943" y="339299"/>
        <a:ext cx="1080476" cy="520706"/>
      </dsp:txXfrm>
    </dsp:sp>
    <dsp:sp modelId="{875858CC-A95C-4943-9016-079756D65FC9}">
      <dsp:nvSpPr>
        <dsp:cNvPr id="0" name=""/>
        <dsp:cNvSpPr/>
      </dsp:nvSpPr>
      <dsp:spPr>
        <a:xfrm>
          <a:off x="1442327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117A05-97B9-4443-95A3-0335D55BB313}">
      <dsp:nvSpPr>
        <dsp:cNvPr id="0" name=""/>
        <dsp:cNvSpPr/>
      </dsp:nvSpPr>
      <dsp:spPr>
        <a:xfrm rot="17700000">
          <a:off x="90799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Star 7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907995" y="1884795"/>
        <a:ext cx="934662" cy="450659"/>
      </dsp:txXfrm>
    </dsp:sp>
    <dsp:sp modelId="{B28B88A3-530B-4D51-B8F5-8FE6C5731171}">
      <dsp:nvSpPr>
        <dsp:cNvPr id="0" name=""/>
        <dsp:cNvSpPr/>
      </dsp:nvSpPr>
      <dsp:spPr>
        <a:xfrm rot="17700000">
          <a:off x="149315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5ACA6-33FD-4668-B3B1-157C98F240BE}">
      <dsp:nvSpPr>
        <dsp:cNvPr id="0" name=""/>
        <dsp:cNvSpPr/>
      </dsp:nvSpPr>
      <dsp:spPr>
        <a:xfrm>
          <a:off x="1958881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1424550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Green Team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1424550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200970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3FAB-CD74-4F8F-AD16-04074F9041BF}">
      <dsp:nvSpPr>
        <dsp:cNvPr id="0" name=""/>
        <dsp:cNvSpPr/>
      </dsp:nvSpPr>
      <dsp:spPr>
        <a:xfrm>
          <a:off x="2475436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194110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Oak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1941105" y="1884795"/>
        <a:ext cx="934662" cy="450659"/>
      </dsp:txXfrm>
    </dsp:sp>
    <dsp:sp modelId="{703A9274-6AA5-4BA7-9F0C-49F5E848C1A2}">
      <dsp:nvSpPr>
        <dsp:cNvPr id="0" name=""/>
        <dsp:cNvSpPr/>
      </dsp:nvSpPr>
      <dsp:spPr>
        <a:xfrm rot="17700000">
          <a:off x="2526259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2992060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29831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1994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298317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3926700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392369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/>
              <a:ea typeface="+mn-ea"/>
              <a:cs typeface="+mn-cs"/>
            </a:rPr>
            <a:t>HotJava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3392369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3977523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7714B-BC23-4096-8072-F0DBE0D08AD8}">
      <dsp:nvSpPr>
        <dsp:cNvPr id="0" name=""/>
        <dsp:cNvSpPr/>
      </dsp:nvSpPr>
      <dsp:spPr>
        <a:xfrm>
          <a:off x="4443255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F486-0153-4B33-9E71-88AA37936D2F}">
      <dsp:nvSpPr>
        <dsp:cNvPr id="0" name=""/>
        <dsp:cNvSpPr/>
      </dsp:nvSpPr>
      <dsp:spPr>
        <a:xfrm rot="17700000">
          <a:off x="3908923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Applets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3908923" y="1884795"/>
        <a:ext cx="934662" cy="450659"/>
      </dsp:txXfrm>
    </dsp:sp>
    <dsp:sp modelId="{0866DE92-E4C8-4247-996B-FAD6BC31E9E2}">
      <dsp:nvSpPr>
        <dsp:cNvPr id="0" name=""/>
        <dsp:cNvSpPr/>
      </dsp:nvSpPr>
      <dsp:spPr>
        <a:xfrm rot="17700000">
          <a:off x="4494078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4959879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5266135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1995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266135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5894519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36018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5360188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5945342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411143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671740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1996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717400" y="339299"/>
        <a:ext cx="1080476" cy="520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40332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346588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1991</a:t>
          </a:r>
          <a:endParaRPr lang="en-US" sz="2000" kern="1200" dirty="0"/>
        </a:p>
      </dsp:txBody>
      <dsp:txXfrm>
        <a:off x="346588" y="339299"/>
        <a:ext cx="1080476" cy="520706"/>
      </dsp:txXfrm>
    </dsp:sp>
    <dsp:sp modelId="{51C5ACA6-33FD-4668-B3B1-157C98F240BE}">
      <dsp:nvSpPr>
        <dsp:cNvPr id="0" name=""/>
        <dsp:cNvSpPr/>
      </dsp:nvSpPr>
      <dsp:spPr>
        <a:xfrm>
          <a:off x="974972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440641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Green Team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440641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102579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3FAB-CD74-4F8F-AD16-04074F9041BF}">
      <dsp:nvSpPr>
        <dsp:cNvPr id="0" name=""/>
        <dsp:cNvSpPr/>
      </dsp:nvSpPr>
      <dsp:spPr>
        <a:xfrm>
          <a:off x="1491526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95719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Oak 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957195" y="1884795"/>
        <a:ext cx="934662" cy="450659"/>
      </dsp:txXfrm>
    </dsp:sp>
    <dsp:sp modelId="{703A9274-6AA5-4BA7-9F0C-49F5E848C1A2}">
      <dsp:nvSpPr>
        <dsp:cNvPr id="0" name=""/>
        <dsp:cNvSpPr/>
      </dsp:nvSpPr>
      <dsp:spPr>
        <a:xfrm rot="17700000">
          <a:off x="154235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008150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31440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1992</a:t>
          </a:r>
        </a:p>
      </dsp:txBody>
      <dsp:txXfrm>
        <a:off x="2314407" y="339299"/>
        <a:ext cx="1080476" cy="520706"/>
      </dsp:txXfrm>
    </dsp:sp>
    <dsp:sp modelId="{478A6BF8-530F-4E34-AFC6-BC4C839866C4}">
      <dsp:nvSpPr>
        <dsp:cNvPr id="0" name=""/>
        <dsp:cNvSpPr/>
      </dsp:nvSpPr>
      <dsp:spPr>
        <a:xfrm>
          <a:off x="2942791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408459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Star 7</a:t>
          </a:r>
        </a:p>
      </dsp:txBody>
      <dsp:txXfrm>
        <a:off x="2408459" y="1884795"/>
        <a:ext cx="934662" cy="450659"/>
      </dsp:txXfrm>
    </dsp:sp>
    <dsp:sp modelId="{D630A139-6AED-4B70-8A59-41EBCB0C9A80}">
      <dsp:nvSpPr>
        <dsp:cNvPr id="0" name=""/>
        <dsp:cNvSpPr/>
      </dsp:nvSpPr>
      <dsp:spPr>
        <a:xfrm rot="17700000">
          <a:off x="2993614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3459415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765671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1994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765671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4394055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859724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/>
              <a:ea typeface="+mn-ea"/>
              <a:cs typeface="+mn-cs"/>
            </a:rPr>
            <a:t>HotJava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3859724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4444878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7714B-BC23-4096-8072-F0DBE0D08AD8}">
      <dsp:nvSpPr>
        <dsp:cNvPr id="0" name=""/>
        <dsp:cNvSpPr/>
      </dsp:nvSpPr>
      <dsp:spPr>
        <a:xfrm>
          <a:off x="4910610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F486-0153-4B33-9E71-88AA37936D2F}">
      <dsp:nvSpPr>
        <dsp:cNvPr id="0" name=""/>
        <dsp:cNvSpPr/>
      </dsp:nvSpPr>
      <dsp:spPr>
        <a:xfrm rot="17700000">
          <a:off x="437627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Applets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4376278" y="1884795"/>
        <a:ext cx="934662" cy="450659"/>
      </dsp:txXfrm>
    </dsp:sp>
    <dsp:sp modelId="{0866DE92-E4C8-4247-996B-FAD6BC31E9E2}">
      <dsp:nvSpPr>
        <dsp:cNvPr id="0" name=""/>
        <dsp:cNvSpPr/>
      </dsp:nvSpPr>
      <dsp:spPr>
        <a:xfrm rot="17700000">
          <a:off x="4961433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5427234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573349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1995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733490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6361874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827543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5827543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6412697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878498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7184755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1996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7184755" y="339299"/>
        <a:ext cx="1080476" cy="520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40332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346588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1991</a:t>
          </a:r>
          <a:endParaRPr lang="en-US" sz="2000" kern="1200" dirty="0"/>
        </a:p>
      </dsp:txBody>
      <dsp:txXfrm>
        <a:off x="346588" y="339299"/>
        <a:ext cx="1080476" cy="520706"/>
      </dsp:txXfrm>
    </dsp:sp>
    <dsp:sp modelId="{51C5ACA6-33FD-4668-B3B1-157C98F240BE}">
      <dsp:nvSpPr>
        <dsp:cNvPr id="0" name=""/>
        <dsp:cNvSpPr/>
      </dsp:nvSpPr>
      <dsp:spPr>
        <a:xfrm>
          <a:off x="974972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440641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Green Team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440641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102579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3FAB-CD74-4F8F-AD16-04074F9041BF}">
      <dsp:nvSpPr>
        <dsp:cNvPr id="0" name=""/>
        <dsp:cNvSpPr/>
      </dsp:nvSpPr>
      <dsp:spPr>
        <a:xfrm>
          <a:off x="1491526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95719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Oak 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957195" y="1884795"/>
        <a:ext cx="934662" cy="450659"/>
      </dsp:txXfrm>
    </dsp:sp>
    <dsp:sp modelId="{703A9274-6AA5-4BA7-9F0C-49F5E848C1A2}">
      <dsp:nvSpPr>
        <dsp:cNvPr id="0" name=""/>
        <dsp:cNvSpPr/>
      </dsp:nvSpPr>
      <dsp:spPr>
        <a:xfrm rot="17700000">
          <a:off x="154235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008150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31440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1992</a:t>
          </a:r>
        </a:p>
      </dsp:txBody>
      <dsp:txXfrm>
        <a:off x="2314407" y="339299"/>
        <a:ext cx="1080476" cy="520706"/>
      </dsp:txXfrm>
    </dsp:sp>
    <dsp:sp modelId="{478A6BF8-530F-4E34-AFC6-BC4C839866C4}">
      <dsp:nvSpPr>
        <dsp:cNvPr id="0" name=""/>
        <dsp:cNvSpPr/>
      </dsp:nvSpPr>
      <dsp:spPr>
        <a:xfrm>
          <a:off x="2942791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408459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Star 7</a:t>
          </a:r>
        </a:p>
      </dsp:txBody>
      <dsp:txXfrm>
        <a:off x="2408459" y="1884795"/>
        <a:ext cx="934662" cy="450659"/>
      </dsp:txXfrm>
    </dsp:sp>
    <dsp:sp modelId="{D630A139-6AED-4B70-8A59-41EBCB0C9A80}">
      <dsp:nvSpPr>
        <dsp:cNvPr id="0" name=""/>
        <dsp:cNvSpPr/>
      </dsp:nvSpPr>
      <dsp:spPr>
        <a:xfrm rot="17700000">
          <a:off x="2993614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3459415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765671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1994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765671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4394055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859724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/>
              <a:ea typeface="+mn-ea"/>
              <a:cs typeface="+mn-cs"/>
            </a:rPr>
            <a:t>HotJava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3859724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4444878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7714B-BC23-4096-8072-F0DBE0D08AD8}">
      <dsp:nvSpPr>
        <dsp:cNvPr id="0" name=""/>
        <dsp:cNvSpPr/>
      </dsp:nvSpPr>
      <dsp:spPr>
        <a:xfrm>
          <a:off x="4910610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F486-0153-4B33-9E71-88AA37936D2F}">
      <dsp:nvSpPr>
        <dsp:cNvPr id="0" name=""/>
        <dsp:cNvSpPr/>
      </dsp:nvSpPr>
      <dsp:spPr>
        <a:xfrm rot="17700000">
          <a:off x="437627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Applets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4376278" y="1884795"/>
        <a:ext cx="934662" cy="450659"/>
      </dsp:txXfrm>
    </dsp:sp>
    <dsp:sp modelId="{0866DE92-E4C8-4247-996B-FAD6BC31E9E2}">
      <dsp:nvSpPr>
        <dsp:cNvPr id="0" name=""/>
        <dsp:cNvSpPr/>
      </dsp:nvSpPr>
      <dsp:spPr>
        <a:xfrm rot="17700000">
          <a:off x="4961433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5427234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573349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1995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733490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6361874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827543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5827543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6412697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878498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7184755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1996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7184755" y="339299"/>
        <a:ext cx="1080476" cy="520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40332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346588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1991</a:t>
          </a:r>
          <a:endParaRPr lang="en-US" sz="2000" kern="1200" dirty="0"/>
        </a:p>
      </dsp:txBody>
      <dsp:txXfrm>
        <a:off x="346588" y="339299"/>
        <a:ext cx="1080476" cy="520706"/>
      </dsp:txXfrm>
    </dsp:sp>
    <dsp:sp modelId="{51C5ACA6-33FD-4668-B3B1-157C98F240BE}">
      <dsp:nvSpPr>
        <dsp:cNvPr id="0" name=""/>
        <dsp:cNvSpPr/>
      </dsp:nvSpPr>
      <dsp:spPr>
        <a:xfrm>
          <a:off x="974972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440641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Green Team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440641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102579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3FAB-CD74-4F8F-AD16-04074F9041BF}">
      <dsp:nvSpPr>
        <dsp:cNvPr id="0" name=""/>
        <dsp:cNvSpPr/>
      </dsp:nvSpPr>
      <dsp:spPr>
        <a:xfrm>
          <a:off x="1491526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95719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Oak 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957195" y="1884795"/>
        <a:ext cx="934662" cy="450659"/>
      </dsp:txXfrm>
    </dsp:sp>
    <dsp:sp modelId="{703A9274-6AA5-4BA7-9F0C-49F5E848C1A2}">
      <dsp:nvSpPr>
        <dsp:cNvPr id="0" name=""/>
        <dsp:cNvSpPr/>
      </dsp:nvSpPr>
      <dsp:spPr>
        <a:xfrm rot="17700000">
          <a:off x="154235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008150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31440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1992</a:t>
          </a:r>
        </a:p>
      </dsp:txBody>
      <dsp:txXfrm>
        <a:off x="2314407" y="339299"/>
        <a:ext cx="1080476" cy="520706"/>
      </dsp:txXfrm>
    </dsp:sp>
    <dsp:sp modelId="{478A6BF8-530F-4E34-AFC6-BC4C839866C4}">
      <dsp:nvSpPr>
        <dsp:cNvPr id="0" name=""/>
        <dsp:cNvSpPr/>
      </dsp:nvSpPr>
      <dsp:spPr>
        <a:xfrm>
          <a:off x="2942791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408459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Star 7</a:t>
          </a:r>
        </a:p>
      </dsp:txBody>
      <dsp:txXfrm>
        <a:off x="2408459" y="1884795"/>
        <a:ext cx="934662" cy="450659"/>
      </dsp:txXfrm>
    </dsp:sp>
    <dsp:sp modelId="{D630A139-6AED-4B70-8A59-41EBCB0C9A80}">
      <dsp:nvSpPr>
        <dsp:cNvPr id="0" name=""/>
        <dsp:cNvSpPr/>
      </dsp:nvSpPr>
      <dsp:spPr>
        <a:xfrm rot="17700000">
          <a:off x="2993614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3459415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765671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1994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765671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4394055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859724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/>
              <a:ea typeface="+mn-ea"/>
              <a:cs typeface="+mn-cs"/>
            </a:rPr>
            <a:t>HotJava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3859724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4444878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7714B-BC23-4096-8072-F0DBE0D08AD8}">
      <dsp:nvSpPr>
        <dsp:cNvPr id="0" name=""/>
        <dsp:cNvSpPr/>
      </dsp:nvSpPr>
      <dsp:spPr>
        <a:xfrm>
          <a:off x="4910610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F486-0153-4B33-9E71-88AA37936D2F}">
      <dsp:nvSpPr>
        <dsp:cNvPr id="0" name=""/>
        <dsp:cNvSpPr/>
      </dsp:nvSpPr>
      <dsp:spPr>
        <a:xfrm rot="17700000">
          <a:off x="437627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Applets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4376278" y="1884795"/>
        <a:ext cx="934662" cy="450659"/>
      </dsp:txXfrm>
    </dsp:sp>
    <dsp:sp modelId="{0866DE92-E4C8-4247-996B-FAD6BC31E9E2}">
      <dsp:nvSpPr>
        <dsp:cNvPr id="0" name=""/>
        <dsp:cNvSpPr/>
      </dsp:nvSpPr>
      <dsp:spPr>
        <a:xfrm rot="17700000">
          <a:off x="4961433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5427234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573349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1995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733490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6361874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827543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5827543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6412697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878498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7184755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1996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7184755" y="339299"/>
        <a:ext cx="1080476" cy="520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40332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346588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1991</a:t>
          </a:r>
          <a:endParaRPr lang="en-US" sz="2000" kern="1200" dirty="0"/>
        </a:p>
      </dsp:txBody>
      <dsp:txXfrm>
        <a:off x="346588" y="339299"/>
        <a:ext cx="1080476" cy="520706"/>
      </dsp:txXfrm>
    </dsp:sp>
    <dsp:sp modelId="{51C5ACA6-33FD-4668-B3B1-157C98F240BE}">
      <dsp:nvSpPr>
        <dsp:cNvPr id="0" name=""/>
        <dsp:cNvSpPr/>
      </dsp:nvSpPr>
      <dsp:spPr>
        <a:xfrm>
          <a:off x="974972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440641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Green Team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440641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102579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3FAB-CD74-4F8F-AD16-04074F9041BF}">
      <dsp:nvSpPr>
        <dsp:cNvPr id="0" name=""/>
        <dsp:cNvSpPr/>
      </dsp:nvSpPr>
      <dsp:spPr>
        <a:xfrm>
          <a:off x="1491526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95719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Oak 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957195" y="1884795"/>
        <a:ext cx="934662" cy="450659"/>
      </dsp:txXfrm>
    </dsp:sp>
    <dsp:sp modelId="{703A9274-6AA5-4BA7-9F0C-49F5E848C1A2}">
      <dsp:nvSpPr>
        <dsp:cNvPr id="0" name=""/>
        <dsp:cNvSpPr/>
      </dsp:nvSpPr>
      <dsp:spPr>
        <a:xfrm rot="17700000">
          <a:off x="154235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008150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31440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1992</a:t>
          </a:r>
        </a:p>
      </dsp:txBody>
      <dsp:txXfrm>
        <a:off x="2314407" y="339299"/>
        <a:ext cx="1080476" cy="520706"/>
      </dsp:txXfrm>
    </dsp:sp>
    <dsp:sp modelId="{478A6BF8-530F-4E34-AFC6-BC4C839866C4}">
      <dsp:nvSpPr>
        <dsp:cNvPr id="0" name=""/>
        <dsp:cNvSpPr/>
      </dsp:nvSpPr>
      <dsp:spPr>
        <a:xfrm>
          <a:off x="2942791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408459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Star 7</a:t>
          </a:r>
        </a:p>
      </dsp:txBody>
      <dsp:txXfrm>
        <a:off x="2408459" y="1884795"/>
        <a:ext cx="934662" cy="450659"/>
      </dsp:txXfrm>
    </dsp:sp>
    <dsp:sp modelId="{D630A139-6AED-4B70-8A59-41EBCB0C9A80}">
      <dsp:nvSpPr>
        <dsp:cNvPr id="0" name=""/>
        <dsp:cNvSpPr/>
      </dsp:nvSpPr>
      <dsp:spPr>
        <a:xfrm rot="17700000">
          <a:off x="2993614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3459415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765671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1994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765671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4394055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859724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/>
              <a:ea typeface="+mn-ea"/>
              <a:cs typeface="+mn-cs"/>
            </a:rPr>
            <a:t>HotJava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3859724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4444878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7714B-BC23-4096-8072-F0DBE0D08AD8}">
      <dsp:nvSpPr>
        <dsp:cNvPr id="0" name=""/>
        <dsp:cNvSpPr/>
      </dsp:nvSpPr>
      <dsp:spPr>
        <a:xfrm>
          <a:off x="4910610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F486-0153-4B33-9E71-88AA37936D2F}">
      <dsp:nvSpPr>
        <dsp:cNvPr id="0" name=""/>
        <dsp:cNvSpPr/>
      </dsp:nvSpPr>
      <dsp:spPr>
        <a:xfrm rot="17700000">
          <a:off x="437627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Applets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4376278" y="1884795"/>
        <a:ext cx="934662" cy="450659"/>
      </dsp:txXfrm>
    </dsp:sp>
    <dsp:sp modelId="{0866DE92-E4C8-4247-996B-FAD6BC31E9E2}">
      <dsp:nvSpPr>
        <dsp:cNvPr id="0" name=""/>
        <dsp:cNvSpPr/>
      </dsp:nvSpPr>
      <dsp:spPr>
        <a:xfrm rot="17700000">
          <a:off x="4961433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5427234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573349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1995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733490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6361874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827543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/>
              <a:ea typeface="+mn-ea"/>
              <a:cs typeface="+mn-cs"/>
            </a:rPr>
            <a:t>Java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5827543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6412697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878498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7184755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1996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7184755" y="339299"/>
        <a:ext cx="1080476" cy="520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40332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346588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2004</a:t>
          </a:r>
          <a:endParaRPr lang="en-US" sz="2000" kern="1200" dirty="0"/>
        </a:p>
      </dsp:txBody>
      <dsp:txXfrm>
        <a:off x="346588" y="339299"/>
        <a:ext cx="1080476" cy="520706"/>
      </dsp:txXfrm>
    </dsp:sp>
    <dsp:sp modelId="{51C5ACA6-33FD-4668-B3B1-157C98F240BE}">
      <dsp:nvSpPr>
        <dsp:cNvPr id="0" name=""/>
        <dsp:cNvSpPr/>
      </dsp:nvSpPr>
      <dsp:spPr>
        <a:xfrm>
          <a:off x="974972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440641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Java 5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440641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102579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3FAB-CD74-4F8F-AD16-04074F9041BF}">
      <dsp:nvSpPr>
        <dsp:cNvPr id="0" name=""/>
        <dsp:cNvSpPr/>
      </dsp:nvSpPr>
      <dsp:spPr>
        <a:xfrm>
          <a:off x="1491526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95719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Tiger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957195" y="1884795"/>
        <a:ext cx="934662" cy="450659"/>
      </dsp:txXfrm>
    </dsp:sp>
    <dsp:sp modelId="{703A9274-6AA5-4BA7-9F0C-49F5E848C1A2}">
      <dsp:nvSpPr>
        <dsp:cNvPr id="0" name=""/>
        <dsp:cNvSpPr/>
      </dsp:nvSpPr>
      <dsp:spPr>
        <a:xfrm rot="17700000">
          <a:off x="154235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008150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31440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2005</a:t>
          </a:r>
        </a:p>
      </dsp:txBody>
      <dsp:txXfrm>
        <a:off x="2314407" y="339299"/>
        <a:ext cx="1080476" cy="520706"/>
      </dsp:txXfrm>
    </dsp:sp>
    <dsp:sp modelId="{478A6BF8-530F-4E34-AFC6-BC4C839866C4}">
      <dsp:nvSpPr>
        <dsp:cNvPr id="0" name=""/>
        <dsp:cNvSpPr/>
      </dsp:nvSpPr>
      <dsp:spPr>
        <a:xfrm>
          <a:off x="2942791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408459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Java Champions</a:t>
          </a:r>
        </a:p>
      </dsp:txBody>
      <dsp:txXfrm>
        <a:off x="2408459" y="1884795"/>
        <a:ext cx="934662" cy="450659"/>
      </dsp:txXfrm>
    </dsp:sp>
    <dsp:sp modelId="{D630A139-6AED-4B70-8A59-41EBCB0C9A80}">
      <dsp:nvSpPr>
        <dsp:cNvPr id="0" name=""/>
        <dsp:cNvSpPr/>
      </dsp:nvSpPr>
      <dsp:spPr>
        <a:xfrm rot="17700000">
          <a:off x="2993614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3459415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765671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2006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765671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4394055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859724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Open Source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3859724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4444878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7714B-BC23-4096-8072-F0DBE0D08AD8}">
      <dsp:nvSpPr>
        <dsp:cNvPr id="0" name=""/>
        <dsp:cNvSpPr/>
      </dsp:nvSpPr>
      <dsp:spPr>
        <a:xfrm>
          <a:off x="4910610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F486-0153-4B33-9E71-88AA37936D2F}">
      <dsp:nvSpPr>
        <dsp:cNvPr id="0" name=""/>
        <dsp:cNvSpPr/>
      </dsp:nvSpPr>
      <dsp:spPr>
        <a:xfrm rot="17700000">
          <a:off x="437627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Java SE 6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4376278" y="1884795"/>
        <a:ext cx="934662" cy="450659"/>
      </dsp:txXfrm>
    </dsp:sp>
    <dsp:sp modelId="{0866DE92-E4C8-4247-996B-FAD6BC31E9E2}">
      <dsp:nvSpPr>
        <dsp:cNvPr id="0" name=""/>
        <dsp:cNvSpPr/>
      </dsp:nvSpPr>
      <dsp:spPr>
        <a:xfrm rot="17700000">
          <a:off x="4961433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5427234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573349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2007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733490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6361874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827543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JavaFX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5827543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6412697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878498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7184755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2010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7184755" y="339299"/>
        <a:ext cx="1080476" cy="520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40332" y="1047851"/>
          <a:ext cx="869171" cy="869171"/>
        </a:xfrm>
        <a:prstGeom prst="donut">
          <a:avLst>
            <a:gd name="adj" fmla="val 2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346588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2004</a:t>
          </a:r>
          <a:endParaRPr lang="en-US" sz="2000" kern="1200" dirty="0"/>
        </a:p>
      </dsp:txBody>
      <dsp:txXfrm>
        <a:off x="346588" y="339299"/>
        <a:ext cx="1080476" cy="520706"/>
      </dsp:txXfrm>
    </dsp:sp>
    <dsp:sp modelId="{51C5ACA6-33FD-4668-B3B1-157C98F240BE}">
      <dsp:nvSpPr>
        <dsp:cNvPr id="0" name=""/>
        <dsp:cNvSpPr/>
      </dsp:nvSpPr>
      <dsp:spPr>
        <a:xfrm>
          <a:off x="974972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440641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Java 5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440641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102579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3FAB-CD74-4F8F-AD16-04074F9041BF}">
      <dsp:nvSpPr>
        <dsp:cNvPr id="0" name=""/>
        <dsp:cNvSpPr/>
      </dsp:nvSpPr>
      <dsp:spPr>
        <a:xfrm>
          <a:off x="1491526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95719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Tiger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957195" y="1884795"/>
        <a:ext cx="934662" cy="450659"/>
      </dsp:txXfrm>
    </dsp:sp>
    <dsp:sp modelId="{703A9274-6AA5-4BA7-9F0C-49F5E848C1A2}">
      <dsp:nvSpPr>
        <dsp:cNvPr id="0" name=""/>
        <dsp:cNvSpPr/>
      </dsp:nvSpPr>
      <dsp:spPr>
        <a:xfrm rot="17700000">
          <a:off x="154235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2008150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31440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2005</a:t>
          </a:r>
        </a:p>
      </dsp:txBody>
      <dsp:txXfrm>
        <a:off x="2314407" y="339299"/>
        <a:ext cx="1080476" cy="520706"/>
      </dsp:txXfrm>
    </dsp:sp>
    <dsp:sp modelId="{478A6BF8-530F-4E34-AFC6-BC4C839866C4}">
      <dsp:nvSpPr>
        <dsp:cNvPr id="0" name=""/>
        <dsp:cNvSpPr/>
      </dsp:nvSpPr>
      <dsp:spPr>
        <a:xfrm>
          <a:off x="2942791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408459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Java Champions</a:t>
          </a:r>
        </a:p>
      </dsp:txBody>
      <dsp:txXfrm>
        <a:off x="2408459" y="1884795"/>
        <a:ext cx="934662" cy="450659"/>
      </dsp:txXfrm>
    </dsp:sp>
    <dsp:sp modelId="{D630A139-6AED-4B70-8A59-41EBCB0C9A80}">
      <dsp:nvSpPr>
        <dsp:cNvPr id="0" name=""/>
        <dsp:cNvSpPr/>
      </dsp:nvSpPr>
      <dsp:spPr>
        <a:xfrm rot="17700000">
          <a:off x="2993614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3459415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765671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2006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765671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4394055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859724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Open Source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3859724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4444878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7714B-BC23-4096-8072-F0DBE0D08AD8}">
      <dsp:nvSpPr>
        <dsp:cNvPr id="0" name=""/>
        <dsp:cNvSpPr/>
      </dsp:nvSpPr>
      <dsp:spPr>
        <a:xfrm>
          <a:off x="4910610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F486-0153-4B33-9E71-88AA37936D2F}">
      <dsp:nvSpPr>
        <dsp:cNvPr id="0" name=""/>
        <dsp:cNvSpPr/>
      </dsp:nvSpPr>
      <dsp:spPr>
        <a:xfrm rot="17700000">
          <a:off x="437627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Java SE 6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4376278" y="1884795"/>
        <a:ext cx="934662" cy="450659"/>
      </dsp:txXfrm>
    </dsp:sp>
    <dsp:sp modelId="{0866DE92-E4C8-4247-996B-FAD6BC31E9E2}">
      <dsp:nvSpPr>
        <dsp:cNvPr id="0" name=""/>
        <dsp:cNvSpPr/>
      </dsp:nvSpPr>
      <dsp:spPr>
        <a:xfrm rot="17700000">
          <a:off x="4961433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5427234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573349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2007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733490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6361874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827543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/>
              <a:ea typeface="+mn-ea"/>
              <a:cs typeface="+mn-cs"/>
            </a:rPr>
            <a:t>JavaFX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5827543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6412697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878498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7184755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2010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7184755" y="339299"/>
        <a:ext cx="1080476" cy="520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298609" y="1047851"/>
          <a:ext cx="869171" cy="869171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604866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2010</a:t>
          </a:r>
          <a:endParaRPr lang="en-US" sz="2000" kern="1200" dirty="0"/>
        </a:p>
      </dsp:txBody>
      <dsp:txXfrm>
        <a:off x="604866" y="339299"/>
        <a:ext cx="1080476" cy="520706"/>
      </dsp:txXfrm>
    </dsp:sp>
    <dsp:sp modelId="{51C5ACA6-33FD-4668-B3B1-157C98F240BE}">
      <dsp:nvSpPr>
        <dsp:cNvPr id="0" name=""/>
        <dsp:cNvSpPr/>
      </dsp:nvSpPr>
      <dsp:spPr>
        <a:xfrm>
          <a:off x="1233249" y="1256859"/>
          <a:ext cx="451154" cy="451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838CA-4B5F-4759-A83E-18025D22CD8E}">
      <dsp:nvSpPr>
        <dsp:cNvPr id="0" name=""/>
        <dsp:cNvSpPr/>
      </dsp:nvSpPr>
      <dsp:spPr>
        <a:xfrm rot="17700000">
          <a:off x="698918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Oracle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698918" y="1884795"/>
        <a:ext cx="934662" cy="450659"/>
      </dsp:txXfrm>
    </dsp:sp>
    <dsp:sp modelId="{47163255-F5AC-461E-9A86-3B86DCAB719C}">
      <dsp:nvSpPr>
        <dsp:cNvPr id="0" name=""/>
        <dsp:cNvSpPr/>
      </dsp:nvSpPr>
      <dsp:spPr>
        <a:xfrm rot="17700000">
          <a:off x="1284072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A169-5C9C-46EA-9E54-4EA17187E255}">
      <dsp:nvSpPr>
        <dsp:cNvPr id="0" name=""/>
        <dsp:cNvSpPr/>
      </dsp:nvSpPr>
      <dsp:spPr>
        <a:xfrm>
          <a:off x="1749873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3D80D-88BD-48F2-95B4-64E3ECB603A4}">
      <dsp:nvSpPr>
        <dsp:cNvPr id="0" name=""/>
        <dsp:cNvSpPr/>
      </dsp:nvSpPr>
      <dsp:spPr>
        <a:xfrm rot="17700000">
          <a:off x="2056130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2011</a:t>
          </a:r>
        </a:p>
      </dsp:txBody>
      <dsp:txXfrm>
        <a:off x="2056130" y="339299"/>
        <a:ext cx="1080476" cy="520706"/>
      </dsp:txXfrm>
    </dsp:sp>
    <dsp:sp modelId="{478A6BF8-530F-4E34-AFC6-BC4C839866C4}">
      <dsp:nvSpPr>
        <dsp:cNvPr id="0" name=""/>
        <dsp:cNvSpPr/>
      </dsp:nvSpPr>
      <dsp:spPr>
        <a:xfrm>
          <a:off x="2684513" y="1256859"/>
          <a:ext cx="451154" cy="4511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7DCD-404C-4929-9832-3D8FB2605D8F}">
      <dsp:nvSpPr>
        <dsp:cNvPr id="0" name=""/>
        <dsp:cNvSpPr/>
      </dsp:nvSpPr>
      <dsp:spPr>
        <a:xfrm rot="17700000">
          <a:off x="2150182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7</a:t>
          </a:r>
        </a:p>
      </dsp:txBody>
      <dsp:txXfrm>
        <a:off x="2150182" y="1884795"/>
        <a:ext cx="934662" cy="450659"/>
      </dsp:txXfrm>
    </dsp:sp>
    <dsp:sp modelId="{D630A139-6AED-4B70-8A59-41EBCB0C9A80}">
      <dsp:nvSpPr>
        <dsp:cNvPr id="0" name=""/>
        <dsp:cNvSpPr/>
      </dsp:nvSpPr>
      <dsp:spPr>
        <a:xfrm rot="17700000">
          <a:off x="2735337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3201137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700000">
          <a:off x="3507394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2013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507394" y="339299"/>
        <a:ext cx="1080476" cy="520706"/>
      </dsp:txXfrm>
    </dsp:sp>
    <dsp:sp modelId="{49AD36DC-D62B-4D81-B989-C0C6E821265F}">
      <dsp:nvSpPr>
        <dsp:cNvPr id="0" name=""/>
        <dsp:cNvSpPr/>
      </dsp:nvSpPr>
      <dsp:spPr>
        <a:xfrm>
          <a:off x="4135778" y="1256859"/>
          <a:ext cx="451154" cy="4511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3A686-42B8-400D-ADAB-FFC1CE9C6893}">
      <dsp:nvSpPr>
        <dsp:cNvPr id="0" name=""/>
        <dsp:cNvSpPr/>
      </dsp:nvSpPr>
      <dsp:spPr>
        <a:xfrm rot="17700000">
          <a:off x="3601447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EE 7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3601447" y="1884795"/>
        <a:ext cx="934662" cy="450659"/>
      </dsp:txXfrm>
    </dsp:sp>
    <dsp:sp modelId="{C5E960F3-64F7-451A-9F71-5CC76AE5F505}">
      <dsp:nvSpPr>
        <dsp:cNvPr id="0" name=""/>
        <dsp:cNvSpPr/>
      </dsp:nvSpPr>
      <dsp:spPr>
        <a:xfrm rot="17700000">
          <a:off x="4186601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4652402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4958659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2014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4958659" y="339299"/>
        <a:ext cx="1080476" cy="520706"/>
      </dsp:txXfrm>
    </dsp:sp>
    <dsp:sp modelId="{DF89BFF2-B2D4-4325-85A2-579AFC2E967F}">
      <dsp:nvSpPr>
        <dsp:cNvPr id="0" name=""/>
        <dsp:cNvSpPr/>
      </dsp:nvSpPr>
      <dsp:spPr>
        <a:xfrm>
          <a:off x="5587042" y="1256859"/>
          <a:ext cx="451154" cy="4511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665163-915F-40A6-83DE-D9E80507F79D}">
      <dsp:nvSpPr>
        <dsp:cNvPr id="0" name=""/>
        <dsp:cNvSpPr/>
      </dsp:nvSpPr>
      <dsp:spPr>
        <a:xfrm rot="17700000">
          <a:off x="5052711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Java SE 8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5052711" y="1884795"/>
        <a:ext cx="934662" cy="450659"/>
      </dsp:txXfrm>
    </dsp:sp>
    <dsp:sp modelId="{B929AC72-0696-4EEE-AFB6-7E192A81CD7E}">
      <dsp:nvSpPr>
        <dsp:cNvPr id="0" name=""/>
        <dsp:cNvSpPr/>
      </dsp:nvSpPr>
      <dsp:spPr>
        <a:xfrm rot="17700000">
          <a:off x="5637865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DE07D-A384-4D20-BE4D-631B2C9AB96F}">
      <dsp:nvSpPr>
        <dsp:cNvPr id="0" name=""/>
        <dsp:cNvSpPr/>
      </dsp:nvSpPr>
      <dsp:spPr>
        <a:xfrm>
          <a:off x="6103597" y="1256859"/>
          <a:ext cx="451154" cy="4511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33E1F0-F8A9-4B45-AF8C-FD64C4DB08EE}">
      <dsp:nvSpPr>
        <dsp:cNvPr id="0" name=""/>
        <dsp:cNvSpPr/>
      </dsp:nvSpPr>
      <dsp:spPr>
        <a:xfrm rot="17700000">
          <a:off x="5569265" y="1884795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6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  <a:ea typeface="+mn-ea"/>
              <a:cs typeface="+mn-cs"/>
            </a:rPr>
            <a:t>Lambda</a:t>
          </a:r>
          <a:endParaRPr lang="en-US" sz="1900" kern="1200" dirty="0">
            <a:latin typeface="Calibri"/>
            <a:ea typeface="+mn-ea"/>
            <a:cs typeface="+mn-cs"/>
          </a:endParaRPr>
        </a:p>
      </dsp:txBody>
      <dsp:txXfrm>
        <a:off x="5569265" y="1884795"/>
        <a:ext cx="934662" cy="450659"/>
      </dsp:txXfrm>
    </dsp:sp>
    <dsp:sp modelId="{BBDBA999-7CCF-44E1-A5F6-78A02E1AB84B}">
      <dsp:nvSpPr>
        <dsp:cNvPr id="0" name=""/>
        <dsp:cNvSpPr/>
      </dsp:nvSpPr>
      <dsp:spPr>
        <a:xfrm rot="17700000">
          <a:off x="6154420" y="629418"/>
          <a:ext cx="934662" cy="45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980F5-1CFE-4F1C-8701-2120CCF8F1AB}">
      <dsp:nvSpPr>
        <dsp:cNvPr id="0" name=""/>
        <dsp:cNvSpPr/>
      </dsp:nvSpPr>
      <dsp:spPr>
        <a:xfrm>
          <a:off x="6620221" y="1047851"/>
          <a:ext cx="869171" cy="8691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B92A9-8E32-499C-902E-F133C5092D1A}">
      <dsp:nvSpPr>
        <dsp:cNvPr id="0" name=""/>
        <dsp:cNvSpPr/>
      </dsp:nvSpPr>
      <dsp:spPr>
        <a:xfrm rot="17700000">
          <a:off x="6926477" y="339299"/>
          <a:ext cx="1080476" cy="52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2015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6926477" y="339299"/>
        <a:ext cx="1080476" cy="520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3C26D-7501-41EB-9D92-09B4C77D7B37}" type="datetimeFigureOut">
              <a:rPr lang="mk-MK"/>
              <a:t>13.12.2015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2FD85-CECC-4948-A095-70901409FC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382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AC40-61BA-4CFD-BB18-90E1535C2035}" type="datetimeFigureOut">
              <a:rPr lang="mk-MK"/>
              <a:t>13.12.2015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6B885-8D1A-4056-ABC0-73F2F98380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29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tadat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saic_browse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story about</a:t>
            </a:r>
            <a:r>
              <a:rPr lang="en-US" baseline="0" dirty="0" smtClean="0"/>
              <a:t> a girl called Java, and her life</a:t>
            </a:r>
          </a:p>
          <a:p>
            <a:r>
              <a:rPr lang="en-US" baseline="0" dirty="0" smtClean="0"/>
              <a:t>now a grown up woman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64442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TODO: explain</a:t>
            </a:r>
            <a:r>
              <a:rPr lang="en-US" baseline="0" dirty="0" smtClean="0">
                <a:solidFill>
                  <a:srgbClr val="FF0000"/>
                </a:solidFill>
              </a:rPr>
              <a:t> each of these</a:t>
            </a:r>
            <a:endParaRPr lang="mk-MK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Who thinks it’s Simple?</a:t>
            </a:r>
          </a:p>
          <a:p>
            <a:endParaRPr lang="en-US" dirty="0" smtClean="0"/>
          </a:p>
          <a:p>
            <a:r>
              <a:rPr lang="en-US" dirty="0" smtClean="0"/>
              <a:t>Goals: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a container for simple execution of object-oriented application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remove tedious bookkeeping from the hands of developers and make the platform responsible for accounting for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remove C/C++ platform security vulnerabilities wherever</a:t>
            </a:r>
            <a:r>
              <a:rPr lang="en-US" baseline="0" dirty="0" smtClean="0"/>
              <a:t> </a:t>
            </a:r>
            <a:r>
              <a:rPr lang="en-US" dirty="0" smtClean="0"/>
              <a:t>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allow cross-platform execution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6731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TODO: explain each</a:t>
            </a:r>
            <a:r>
              <a:rPr lang="en-US" baseline="0" dirty="0" smtClean="0"/>
              <a:t> of these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YAGNI stuff is mostly in the language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6210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Generics:</a:t>
            </a:r>
            <a:r>
              <a:rPr lang="en-US" baseline="0" dirty="0" smtClean="0"/>
              <a:t> 	</a:t>
            </a:r>
            <a:r>
              <a:rPr lang="en-US" altLang="mk-MK" dirty="0" smtClean="0"/>
              <a:t>flexible type safety to your code</a:t>
            </a:r>
          </a:p>
          <a:p>
            <a:r>
              <a:rPr lang="en-US" baseline="0" dirty="0" err="1" smtClean="0"/>
              <a:t>Enums</a:t>
            </a:r>
            <a:r>
              <a:rPr lang="en-US" baseline="0" dirty="0" smtClean="0"/>
              <a:t>: 	</a:t>
            </a:r>
            <a:r>
              <a:rPr lang="en-US" baseline="0" dirty="0" err="1" smtClean="0"/>
              <a:t>typesafe</a:t>
            </a:r>
            <a:r>
              <a:rPr lang="en-US" baseline="0" dirty="0" smtClean="0"/>
              <a:t> class variations that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 compile-time range check</a:t>
            </a:r>
          </a:p>
          <a:p>
            <a:r>
              <a:rPr lang="en-US" baseline="0" dirty="0" smtClean="0"/>
              <a:t>Annotations: 	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syntactic additional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etadata"/>
              </a:rPr>
              <a:t>metadata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source code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Autoboxing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	</a:t>
            </a:r>
            <a:r>
              <a:rPr lang="en-US" altLang="mk-MK" dirty="0" smtClean="0"/>
              <a:t>make sensible assignments without formal casting syntax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2913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don’t </a:t>
            </a:r>
            <a:r>
              <a:rPr lang="en-US" baseline="0" dirty="0" smtClean="0"/>
              <a:t>drink coffee?</a:t>
            </a:r>
          </a:p>
          <a:p>
            <a:r>
              <a:rPr lang="en-US" baseline="0" dirty="0" smtClean="0"/>
              <a:t>Our design team spends most of the coffee</a:t>
            </a:r>
          </a:p>
          <a:p>
            <a:r>
              <a:rPr lang="en-US" baseline="0" dirty="0" smtClean="0"/>
              <a:t>CSS = Coffee Style Sheet?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create a </a:t>
            </a:r>
            <a:r>
              <a:rPr lang="en-US" baseline="0" dirty="0" err="1" smtClean="0"/>
              <a:t>GreenTea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5097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65442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Sun’s revenue and profits were in serious trouble, and Sun’s Board began to seek buyers for the business</a:t>
            </a:r>
            <a:endParaRPr lang="en-US" dirty="0" smtClean="0"/>
          </a:p>
          <a:p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00531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add examples</a:t>
            </a:r>
            <a:r>
              <a:rPr lang="en-US" baseline="0" dirty="0" smtClean="0"/>
              <a:t> of lambda?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Previously, Java developers had been forced to use anonymous classes as a verbose substitute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evolve Java’s collections to allow support for “more functional” operations, such as map and filter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can be a backwards compatibility</a:t>
            </a:r>
            <a:r>
              <a:rPr lang="en-US" baseline="0" dirty="0" smtClean="0"/>
              <a:t> issue, so different path 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allowing an interface to specify a default implementation for new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Java’s model of objects changes, to allow multiple inheritance, but only of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64017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32531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20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6169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21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5475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my famous introductory</a:t>
            </a:r>
            <a:r>
              <a:rPr lang="en-US" baseline="0" dirty="0" smtClean="0"/>
              <a:t> slide</a:t>
            </a:r>
          </a:p>
          <a:p>
            <a:r>
              <a:rPr lang="en-US" baseline="0" dirty="0" smtClean="0"/>
              <a:t>If you haven’t seen this one, then you really don’t know me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9133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22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77137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23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20916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Panama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evolve Java’s access to native code without sacrificing that safety is a major undertaking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http://www.infoworld.com/article/2607953/java/article.html</a:t>
            </a:r>
          </a:p>
          <a:p>
            <a:endParaRPr lang="en-US" dirty="0" smtClean="0"/>
          </a:p>
          <a:p>
            <a:r>
              <a:rPr lang="en-US" dirty="0" smtClean="0"/>
              <a:t>http://phatak-dev.github.io/techtalks/the-evolution-of-java/</a:t>
            </a:r>
          </a:p>
          <a:p>
            <a:r>
              <a:rPr lang="en-US" dirty="0" smtClean="0"/>
              <a:t>http://www.javacodegeeks.com/2014/03/java-facts-to-blow-your-mind.html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24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85780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28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36704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30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8283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31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99655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 times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Railways forced the standardization of time tables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Interchangeable parts -lead to mass prod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age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all started with cards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standards war: tesla vs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edison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Everyday life standards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Beer, clothes, chocolate, music tuning, color,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Disaster strikes. If no standards 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 orbit 1999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-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facto vs de jure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decided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market competition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established by formal standard bodies (ISO)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be open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same as open source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vendor lock in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34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54125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35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141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good stories begin</a:t>
            </a:r>
            <a:r>
              <a:rPr lang="en-US" baseline="0" dirty="0" smtClean="0"/>
              <a:t> with love, all good things are born out of love…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you recognize this guys?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wanted a </a:t>
            </a:r>
            <a:r>
              <a:rPr lang="en-US" baseline="0" dirty="0" smtClean="0"/>
              <a:t>boy called Oak (extending C++)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Sun wanted to create some new tech consumer electronics </a:t>
            </a:r>
          </a:p>
          <a:p>
            <a:r>
              <a:rPr lang="en-US" baseline="0" dirty="0" smtClean="0"/>
              <a:t>and a platform independent system (OS) to let them build large, distributed, heterogeneous network of electronics all talking to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1492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Baby</a:t>
            </a:r>
            <a:r>
              <a:rPr lang="en-US" baseline="0" dirty="0" smtClean="0"/>
              <a:t> was conceived in 1992, and they started preparing some toys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Sun wanted to create some new tech consumer electronics </a:t>
            </a:r>
          </a:p>
          <a:p>
            <a:r>
              <a:rPr lang="en-US" baseline="0" dirty="0" smtClean="0"/>
              <a:t>and a platform independent system (OS) to let them build large, distributed, heterogeneous network of electronics all talking to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 market was not ready for this toys</a:t>
            </a:r>
          </a:p>
          <a:p>
            <a:r>
              <a:rPr lang="en-US" baseline="0" dirty="0" smtClean="0"/>
              <a:t>Cable companies were scared of the change (</a:t>
            </a:r>
            <a:r>
              <a:rPr lang="en-US" baseline="0" dirty="0" err="1" smtClean="0"/>
              <a:t>interactivness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6118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initial project was failure?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Maybe the name was bad luck?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'OAK' was already trademarked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 represents something static, old, solid, strong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Netscape Navigator was released</a:t>
            </a:r>
          </a:p>
          <a:p>
            <a:endParaRPr lang="en-US" dirty="0" smtClean="0"/>
          </a:p>
          <a:p>
            <a:r>
              <a:rPr lang="en-US" dirty="0" smtClean="0"/>
              <a:t>http://www.javaworld.com/article/2077265/core-java/so-why-did-they-decide-to-call-it-java-.html</a:t>
            </a:r>
          </a:p>
          <a:p>
            <a:r>
              <a:rPr lang="en-US" dirty="0" smtClean="0"/>
              <a:t>https://www.quora.com/Java-programming-language/What-are-some-unknown-facts-about-Java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4375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Meanwhile the internet was growing and many devices (browsers) got inter connected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was exactly the purpose and design of the Java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browser were very static: text and images..,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is written in 95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they wrote a browser using Oak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1994, a team of Java developers started writing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WebRunner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was a clone of the internet browser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osaic browser"/>
              </a:rPr>
              <a:t>Mosaic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8103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9996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rough childhood?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hype landscape in 1992-1995…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–Object-orientation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•C++ not quite yet real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•Design Patterns rising in the hype-o-sphere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–Distributed Objects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•CORBA (Object Management Group)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•DOE (Sun)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•DCE (Open Group)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3836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system</a:t>
            </a:r>
            <a:r>
              <a:rPr lang="en-US" baseline="0" dirty="0" smtClean="0"/>
              <a:t> (compromise and accident of history):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Performance of basic numerical operations was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 “boxing and unboxing” of primitive values to 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B885-8D1A-4056-ABC0-73F2F983808E}" type="slidenum">
              <a:rPr lang="mk-MK" smtClean="0"/>
              <a:t>10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6384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mk-MK"/>
              <a:t>13.12.2015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mk-MK"/>
              <a:t>13.12.2015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mk-MK"/>
              <a:t>13.12.2015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mk-MK"/>
              <a:t>13.12.2015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mk-MK"/>
              <a:t>13.12.2015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mk-MK"/>
              <a:t>13.12.2015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mk-MK"/>
              <a:t>13.12.2015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mk-MK"/>
              <a:t>13.12.2015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mk-MK"/>
              <a:t>13.12.2015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mk-MK"/>
              <a:t>13.12.2015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mk-MK"/>
              <a:t>13.12.2015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mk-MK"/>
              <a:t>13.12.2015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44766" y="6139357"/>
            <a:ext cx="1620110" cy="582118"/>
          </a:xfrm>
          <a:prstGeom prst="rect">
            <a:avLst/>
          </a:prstGeom>
        </p:spPr>
      </p:pic>
      <p:pic>
        <p:nvPicPr>
          <p:cNvPr id="1026" name="Picture 2" descr="http://polarcape.com/images/polar-cape-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4" y="6139358"/>
            <a:ext cx="1455292" cy="5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doptajsr.java.ne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jug.mk/contac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ujak/java-cro15-hujaking-expansion-of-java-community-branko-mihaljevi-aleksander-radovan?qid=8dd87f28-5fa7-4f6d-b0f7-ec2552979264&amp;v=default&amp;b=&amp;from_search=1" TargetMode="External"/><Relationship Id="rId2" Type="http://schemas.openxmlformats.org/officeDocument/2006/relationships/hyperlink" Target="mailto:stojan.pesov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racle.com.edgesuite.net/timeline/java/" TargetMode="External"/><Relationship Id="rId4" Type="http://schemas.openxmlformats.org/officeDocument/2006/relationships/hyperlink" Target="http://www.infoq.com/presentations/java-history-present-futur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hyperlink" Target="https://www.youtube.com/watch?v=Ahg8OBYixL0" TargetMode="External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image" Target="../media/image8.gif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 Years of Java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Story about </a:t>
            </a:r>
            <a:r>
              <a:rPr lang="en-US" dirty="0" smtClean="0">
                <a:solidFill>
                  <a:srgbClr val="FF0000"/>
                </a:solidFill>
              </a:rPr>
              <a:t>her</a:t>
            </a:r>
            <a:r>
              <a:rPr lang="en-US" dirty="0" smtClean="0"/>
              <a:t> life</a:t>
            </a:r>
            <a:endParaRPr lang="mk-MK" dirty="0"/>
          </a:p>
        </p:txBody>
      </p:sp>
      <p:pic>
        <p:nvPicPr>
          <p:cNvPr id="5122" name="Picture 2" descr="https://62.customers.firelay.com/image/layout_set_logo?img_id=10601&amp;t=14448344277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7" y="4250531"/>
            <a:ext cx="2014537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270510"/>
            <a:ext cx="10515600" cy="1325562"/>
          </a:xfrm>
        </p:spPr>
        <p:txBody>
          <a:bodyPr/>
          <a:lstStyle/>
          <a:p>
            <a:r>
              <a:rPr lang="en-US" dirty="0" smtClean="0"/>
              <a:t>Primary Design Goals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409700"/>
            <a:ext cx="10515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Backwards Compatibility</a:t>
            </a:r>
          </a:p>
          <a:p>
            <a:pPr lvl="1"/>
            <a:r>
              <a:rPr lang="en-US" dirty="0" smtClean="0"/>
              <a:t>code </a:t>
            </a:r>
            <a:r>
              <a:rPr lang="en-US" dirty="0"/>
              <a:t>written for Java 1.0 will still compile </a:t>
            </a:r>
            <a:r>
              <a:rPr lang="en-US" dirty="0" smtClean="0"/>
              <a:t>on </a:t>
            </a:r>
            <a:r>
              <a:rPr lang="en-US" dirty="0"/>
              <a:t>a Java </a:t>
            </a:r>
            <a:r>
              <a:rPr lang="en-US" dirty="0" smtClean="0"/>
              <a:t>8</a:t>
            </a:r>
          </a:p>
          <a:p>
            <a:pPr lvl="2"/>
            <a:r>
              <a:rPr lang="en-US" dirty="0"/>
              <a:t>20 years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Business is confident about stability</a:t>
            </a:r>
          </a:p>
          <a:p>
            <a:pPr lvl="2"/>
            <a:r>
              <a:rPr lang="en-US" dirty="0" smtClean="0"/>
              <a:t>But progress is constrained?</a:t>
            </a:r>
          </a:p>
          <a:p>
            <a:r>
              <a:rPr lang="en-US" dirty="0" smtClean="0"/>
              <a:t>Easy to Learn and Read</a:t>
            </a:r>
          </a:p>
          <a:p>
            <a:pPr lvl="1"/>
            <a:r>
              <a:rPr lang="en-US" dirty="0"/>
              <a:t>code is read more </a:t>
            </a:r>
            <a:r>
              <a:rPr lang="en-US" dirty="0" smtClean="0"/>
              <a:t>often than </a:t>
            </a:r>
            <a:r>
              <a:rPr lang="en-US" dirty="0"/>
              <a:t>it is </a:t>
            </a:r>
            <a:r>
              <a:rPr lang="en-US" dirty="0" smtClean="0"/>
              <a:t>written (principle)</a:t>
            </a:r>
          </a:p>
          <a:p>
            <a:pPr lvl="1"/>
            <a:r>
              <a:rPr lang="en-US" dirty="0" smtClean="0"/>
              <a:t>Overly verbose / repetitive code?</a:t>
            </a:r>
          </a:p>
          <a:p>
            <a:pPr lvl="1"/>
            <a:r>
              <a:rPr lang="en-US" dirty="0" smtClean="0"/>
              <a:t>Code generators</a:t>
            </a:r>
          </a:p>
          <a:p>
            <a:r>
              <a:rPr lang="en-US" dirty="0" smtClean="0"/>
              <a:t>Simple Type System</a:t>
            </a:r>
          </a:p>
          <a:p>
            <a:pPr lvl="1"/>
            <a:r>
              <a:rPr lang="en-US" dirty="0" smtClean="0"/>
              <a:t>Primitive </a:t>
            </a:r>
            <a:r>
              <a:rPr lang="en-US" dirty="0" err="1" smtClean="0"/>
              <a:t>v.s</a:t>
            </a:r>
            <a:r>
              <a:rPr lang="en-US" dirty="0" smtClean="0"/>
              <a:t>. Object types</a:t>
            </a:r>
          </a:p>
          <a:p>
            <a:pPr lvl="1"/>
            <a:r>
              <a:rPr lang="en-US" dirty="0" smtClean="0"/>
              <a:t>Everything is an Object</a:t>
            </a:r>
          </a:p>
          <a:p>
            <a:pPr lvl="1"/>
            <a:r>
              <a:rPr lang="en-US" dirty="0" smtClean="0"/>
              <a:t>Single inheritance</a:t>
            </a:r>
          </a:p>
          <a:p>
            <a:pPr lvl="1"/>
            <a:endParaRPr lang="en-US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0010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definition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“A </a:t>
            </a:r>
            <a:r>
              <a:rPr lang="en-US" dirty="0"/>
              <a:t>simple, object oriented, </a:t>
            </a:r>
            <a:r>
              <a:rPr lang="en-US" dirty="0" smtClean="0"/>
              <a:t>distributed, interpreted</a:t>
            </a:r>
            <a:r>
              <a:rPr lang="en-US" dirty="0"/>
              <a:t>, </a:t>
            </a:r>
            <a:r>
              <a:rPr lang="en-US" dirty="0" smtClean="0"/>
              <a:t>robust</a:t>
            </a:r>
            <a:r>
              <a:rPr lang="en-US" dirty="0"/>
              <a:t>, secure,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architecture - neutral, portable</a:t>
            </a:r>
            <a:r>
              <a:rPr lang="en-US" dirty="0"/>
              <a:t>, </a:t>
            </a:r>
            <a:r>
              <a:rPr lang="en-US" dirty="0" smtClean="0"/>
              <a:t>high performance, multithreaded</a:t>
            </a:r>
            <a:r>
              <a:rPr lang="en-US" dirty="0"/>
              <a:t>, dynamic </a:t>
            </a:r>
            <a:r>
              <a:rPr lang="en-US" dirty="0" smtClean="0"/>
              <a:t>language”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Lots of sandbox (Risky) concepts: </a:t>
            </a:r>
          </a:p>
          <a:p>
            <a:r>
              <a:rPr lang="en-US" dirty="0"/>
              <a:t>Garbage collection, Bytecode, </a:t>
            </a:r>
            <a:r>
              <a:rPr lang="en-US" dirty="0" smtClean="0"/>
              <a:t>JIT</a:t>
            </a:r>
          </a:p>
          <a:p>
            <a:r>
              <a:rPr lang="en-US" dirty="0" smtClean="0"/>
              <a:t>Dynamic </a:t>
            </a:r>
            <a:r>
              <a:rPr lang="en-US" dirty="0"/>
              <a:t>linkage, loading, introspection</a:t>
            </a:r>
          </a:p>
          <a:p>
            <a:r>
              <a:rPr lang="en-US" dirty="0" smtClean="0"/>
              <a:t>Integrated </a:t>
            </a:r>
            <a:r>
              <a:rPr lang="en-US" dirty="0"/>
              <a:t>thread support</a:t>
            </a:r>
          </a:p>
          <a:p>
            <a:r>
              <a:rPr lang="en-US" dirty="0" smtClean="0"/>
              <a:t>Cross-platform </a:t>
            </a:r>
            <a:r>
              <a:rPr lang="en-US" dirty="0"/>
              <a:t>memory </a:t>
            </a:r>
            <a:r>
              <a:rPr lang="en-US" dirty="0" smtClean="0"/>
              <a:t>model</a:t>
            </a:r>
            <a:endParaRPr lang="en-US" dirty="0"/>
          </a:p>
          <a:p>
            <a:r>
              <a:rPr lang="en-US" dirty="0" smtClean="0"/>
              <a:t>Hybrid </a:t>
            </a:r>
            <a:r>
              <a:rPr lang="en-US" dirty="0"/>
              <a:t>inheritance model</a:t>
            </a:r>
          </a:p>
          <a:p>
            <a:r>
              <a:rPr lang="en-US" dirty="0" smtClean="0"/>
              <a:t>Unicode</a:t>
            </a:r>
            <a:endParaRPr lang="en-US" dirty="0"/>
          </a:p>
          <a:p>
            <a:r>
              <a:rPr lang="en-US" dirty="0" smtClean="0"/>
              <a:t>Serialization</a:t>
            </a:r>
            <a:endParaRPr lang="mk-MK" dirty="0"/>
          </a:p>
        </p:txBody>
      </p:sp>
      <p:pic>
        <p:nvPicPr>
          <p:cNvPr id="10242" name="Picture 2" descr="http://doanhnhanso.info/wp-content/uploads/doanhnhanso-wor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27" y="3697935"/>
            <a:ext cx="4914900" cy="223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definition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very Safe - The </a:t>
            </a:r>
            <a:r>
              <a:rPr lang="en-US" dirty="0"/>
              <a:t>risky stuff is mostly in the VM </a:t>
            </a:r>
          </a:p>
          <a:p>
            <a:pPr lvl="1"/>
            <a:r>
              <a:rPr lang="en-US" dirty="0" smtClean="0"/>
              <a:t>No pointers</a:t>
            </a:r>
          </a:p>
          <a:p>
            <a:pPr lvl="1"/>
            <a:r>
              <a:rPr lang="en-US" dirty="0" smtClean="0"/>
              <a:t>Null and array bounds checks</a:t>
            </a:r>
          </a:p>
          <a:p>
            <a:pPr lvl="1"/>
            <a:r>
              <a:rPr lang="en-US" dirty="0" smtClean="0"/>
              <a:t>Runtime verification </a:t>
            </a:r>
          </a:p>
          <a:p>
            <a:pPr lvl="1"/>
            <a:r>
              <a:rPr lang="en-US" dirty="0" smtClean="0"/>
              <a:t>Back-compatibility</a:t>
            </a:r>
          </a:p>
          <a:p>
            <a:r>
              <a:rPr lang="en-US" dirty="0" smtClean="0"/>
              <a:t>And Simple - Excluded YAGNI (You Aren’t </a:t>
            </a:r>
            <a:r>
              <a:rPr lang="en-US" dirty="0" err="1" smtClean="0"/>
              <a:t>Gonna</a:t>
            </a:r>
            <a:r>
              <a:rPr lang="en-US" dirty="0" smtClean="0"/>
              <a:t> Need It): </a:t>
            </a:r>
          </a:p>
          <a:p>
            <a:pPr lvl="1"/>
            <a:r>
              <a:rPr lang="en-US" dirty="0" smtClean="0"/>
              <a:t>Operator </a:t>
            </a:r>
            <a:r>
              <a:rPr lang="en-US" dirty="0"/>
              <a:t>overloading, macros, </a:t>
            </a:r>
            <a:endParaRPr lang="en-US" dirty="0" smtClean="0"/>
          </a:p>
          <a:p>
            <a:pPr lvl="1"/>
            <a:r>
              <a:rPr lang="en-US" dirty="0" err="1" smtClean="0"/>
              <a:t>typedef</a:t>
            </a:r>
            <a:r>
              <a:rPr lang="en-US" dirty="0"/>
              <a:t>, </a:t>
            </a:r>
            <a:r>
              <a:rPr lang="en-US" dirty="0" err="1" smtClean="0"/>
              <a:t>struct</a:t>
            </a:r>
            <a:r>
              <a:rPr lang="en-US" dirty="0" smtClean="0"/>
              <a:t>, union</a:t>
            </a:r>
            <a:r>
              <a:rPr lang="en-US" dirty="0"/>
              <a:t>, </a:t>
            </a:r>
            <a:r>
              <a:rPr lang="en-US" dirty="0" err="1"/>
              <a:t>enum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function </a:t>
            </a:r>
            <a:r>
              <a:rPr lang="en-US" dirty="0"/>
              <a:t>pointers, </a:t>
            </a:r>
            <a:r>
              <a:rPr lang="en-US" dirty="0" smtClean="0"/>
              <a:t>multiple inheritance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automatic </a:t>
            </a:r>
            <a:r>
              <a:rPr lang="en-US" dirty="0"/>
              <a:t>coercions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74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Wolf in Sheep’s Clothing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581150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It was clear from talking to customers that </a:t>
            </a:r>
            <a:r>
              <a:rPr lang="en-US" dirty="0" smtClean="0"/>
              <a:t>they all </a:t>
            </a:r>
            <a:r>
              <a:rPr lang="en-US" dirty="0"/>
              <a:t>needed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GC</a:t>
            </a:r>
            <a:r>
              <a:rPr lang="en-US" dirty="0"/>
              <a:t>, JIT, dynamic linkage, </a:t>
            </a:r>
            <a:r>
              <a:rPr lang="en-US" dirty="0" smtClean="0"/>
              <a:t>threading, </a:t>
            </a:r>
            <a:r>
              <a:rPr lang="en-US" dirty="0" err="1" smtClean="0"/>
              <a:t>etc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these things always came wrapped </a:t>
            </a:r>
            <a:r>
              <a:rPr lang="en-US" dirty="0" smtClean="0"/>
              <a:t>in languages </a:t>
            </a:r>
            <a:r>
              <a:rPr lang="en-US" dirty="0"/>
              <a:t>that scared them.”</a:t>
            </a:r>
          </a:p>
          <a:p>
            <a:pPr marL="0" indent="0">
              <a:buNone/>
            </a:pPr>
            <a:r>
              <a:rPr lang="en-US" dirty="0" smtClean="0"/>
              <a:t>					– </a:t>
            </a:r>
            <a:r>
              <a:rPr lang="en-US" dirty="0"/>
              <a:t>James Gosling </a:t>
            </a:r>
            <a:br>
              <a:rPr lang="en-US" dirty="0"/>
            </a:br>
            <a:r>
              <a:rPr lang="en-US" dirty="0" smtClean="0"/>
              <a:t>					   </a:t>
            </a:r>
            <a:r>
              <a:rPr lang="en-US" sz="1800" dirty="0" smtClean="0"/>
              <a:t>in private communication with Brian Goetz</a:t>
            </a:r>
            <a:endParaRPr lang="mk-MK" sz="1800" dirty="0"/>
          </a:p>
        </p:txBody>
      </p:sp>
      <p:pic>
        <p:nvPicPr>
          <p:cNvPr id="9218" name="Picture 2" descr="https://s-media-cache-ak0.pinimg.com/736x/a6/05/ac/a605acba52a6eb8905efd5d7ca638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77" y="3061017"/>
            <a:ext cx="4069773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Puberty…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Teenage days</a:t>
            </a:r>
          </a:p>
          <a:p>
            <a:r>
              <a:rPr lang="en-US" dirty="0" smtClean="0"/>
              <a:t>Java 5 features</a:t>
            </a:r>
          </a:p>
          <a:p>
            <a:pPr lvl="1"/>
            <a:r>
              <a:rPr lang="en-US" dirty="0" smtClean="0"/>
              <a:t>Generics</a:t>
            </a:r>
          </a:p>
          <a:p>
            <a:pPr lvl="1"/>
            <a:r>
              <a:rPr lang="en-US" dirty="0" err="1" smtClean="0"/>
              <a:t>enums</a:t>
            </a:r>
            <a:endParaRPr lang="en-US" dirty="0" smtClean="0"/>
          </a:p>
          <a:p>
            <a:pPr lvl="1"/>
            <a:r>
              <a:rPr lang="en-US" dirty="0" smtClean="0"/>
              <a:t>annotations</a:t>
            </a:r>
          </a:p>
          <a:p>
            <a:pPr lvl="1"/>
            <a:r>
              <a:rPr lang="en-US" dirty="0" err="1" smtClean="0"/>
              <a:t>autoboxing</a:t>
            </a:r>
            <a:endParaRPr lang="en-US" dirty="0" smtClean="0"/>
          </a:p>
          <a:p>
            <a:r>
              <a:rPr lang="en-US" dirty="0" smtClean="0"/>
              <a:t>More popular</a:t>
            </a:r>
          </a:p>
          <a:p>
            <a:pPr lvl="1"/>
            <a:r>
              <a:rPr lang="en-US" dirty="0" smtClean="0"/>
              <a:t>7m JVM downloads, 1.5b devices, 7m web pages</a:t>
            </a:r>
          </a:p>
          <a:p>
            <a:pPr lvl="1"/>
            <a:r>
              <a:rPr lang="en-US" dirty="0" smtClean="0"/>
              <a:t>Mars Rover (Spirit)</a:t>
            </a:r>
          </a:p>
          <a:p>
            <a:pPr lvl="1"/>
            <a:r>
              <a:rPr lang="en-US" dirty="0"/>
              <a:t>Verified for mobility</a:t>
            </a:r>
          </a:p>
          <a:p>
            <a:pPr lvl="1"/>
            <a:r>
              <a:rPr lang="en-US" dirty="0" smtClean="0"/>
              <a:t>First Multiplayer </a:t>
            </a:r>
            <a:r>
              <a:rPr lang="en-US" dirty="0"/>
              <a:t>game</a:t>
            </a:r>
          </a:p>
          <a:p>
            <a:pPr lvl="1"/>
            <a:r>
              <a:rPr lang="en-US" dirty="0"/>
              <a:t>Open source </a:t>
            </a:r>
            <a:r>
              <a:rPr lang="en-US" dirty="0" smtClean="0"/>
              <a:t>negotiations</a:t>
            </a:r>
          </a:p>
          <a:p>
            <a:pPr lvl="1"/>
            <a:endParaRPr lang="en-US" dirty="0" smtClean="0"/>
          </a:p>
          <a:p>
            <a:pPr lvl="1"/>
            <a:endParaRPr lang="mk-M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571399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s://upload.wikimedia.org/wikipedia/commons/d/d8/NASA_Mars_Ro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95" y="2630670"/>
            <a:ext cx="3160032" cy="252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oftwarelivre.org/articles/0140/9712/ja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40" y="1828800"/>
            <a:ext cx="2571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time for … Java </a:t>
            </a:r>
            <a:r>
              <a:rPr lang="en-US" dirty="0" smtClean="0"/>
              <a:t>= Coffee?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deal with this Coffee thing?</a:t>
            </a:r>
          </a:p>
          <a:p>
            <a:r>
              <a:rPr lang="en-US" dirty="0"/>
              <a:t>CSS = Coffee Style Sheet?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Let’s create a </a:t>
            </a:r>
            <a:r>
              <a:rPr lang="en-US" dirty="0" err="1" smtClean="0">
                <a:solidFill>
                  <a:srgbClr val="FF0000"/>
                </a:solidFill>
              </a:rPr>
              <a:t>GreenTea</a:t>
            </a:r>
            <a:r>
              <a:rPr lang="en-US" dirty="0" smtClean="0">
                <a:solidFill>
                  <a:srgbClr val="FF0000"/>
                </a:solidFill>
              </a:rPr>
              <a:t> fork</a:t>
            </a:r>
          </a:p>
          <a:p>
            <a:pPr lvl="1"/>
            <a:endParaRPr lang="mk-MK" dirty="0"/>
          </a:p>
        </p:txBody>
      </p:sp>
      <p:pic>
        <p:nvPicPr>
          <p:cNvPr id="1028" name="Picture 4" descr="http://livingwellatuhn.files.wordpress.com/2012/06/green-t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86" y="1813718"/>
            <a:ext cx="4454525" cy="29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Puberty…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24400"/>
          </a:xfrm>
        </p:spPr>
        <p:txBody>
          <a:bodyPr/>
          <a:lstStyle/>
          <a:p>
            <a:r>
              <a:rPr lang="en-US" dirty="0" smtClean="0"/>
              <a:t>Time to make friends and share</a:t>
            </a:r>
          </a:p>
          <a:p>
            <a:pPr lvl="1"/>
            <a:r>
              <a:rPr lang="en-US" dirty="0" err="1" smtClean="0"/>
              <a:t>OpenJDK</a:t>
            </a:r>
            <a:r>
              <a:rPr lang="en-US" dirty="0" smtClean="0"/>
              <a:t> – open source JDK</a:t>
            </a:r>
          </a:p>
          <a:p>
            <a:r>
              <a:rPr lang="en-US" dirty="0" smtClean="0"/>
              <a:t>JCP (1998)</a:t>
            </a:r>
          </a:p>
          <a:p>
            <a:pPr lvl="1"/>
            <a:r>
              <a:rPr lang="en-US" dirty="0"/>
              <a:t>bring </a:t>
            </a:r>
            <a:r>
              <a:rPr lang="en-US" dirty="0" smtClean="0"/>
              <a:t>potential rivals </a:t>
            </a:r>
            <a:r>
              <a:rPr lang="en-US" dirty="0"/>
              <a:t>“inside the </a:t>
            </a:r>
            <a:r>
              <a:rPr lang="en-US" dirty="0" smtClean="0"/>
              <a:t>tent”</a:t>
            </a:r>
          </a:p>
          <a:p>
            <a:r>
              <a:rPr lang="en-US" dirty="0"/>
              <a:t>Technology Compatibility Kit (TCK) was not </a:t>
            </a:r>
            <a:r>
              <a:rPr lang="en-US" dirty="0" smtClean="0"/>
              <a:t>opened</a:t>
            </a:r>
          </a:p>
          <a:p>
            <a:pPr lvl="1"/>
            <a:r>
              <a:rPr lang="en-US" dirty="0" smtClean="0"/>
              <a:t>Apache Harmony, later Google Android</a:t>
            </a:r>
          </a:p>
          <a:p>
            <a:pPr lvl="1"/>
            <a:r>
              <a:rPr lang="en-US" dirty="0" smtClean="0"/>
              <a:t>Licensing issues</a:t>
            </a:r>
          </a:p>
          <a:p>
            <a:r>
              <a:rPr lang="en-US" dirty="0" smtClean="0"/>
              <a:t>Big dreams (for Java 7)</a:t>
            </a:r>
          </a:p>
          <a:p>
            <a:pPr lvl="1"/>
            <a:r>
              <a:rPr lang="en-US" dirty="0" smtClean="0"/>
              <a:t>Lambda (functional)</a:t>
            </a:r>
          </a:p>
          <a:p>
            <a:pPr lvl="1"/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New Garbage Collector (G1)</a:t>
            </a:r>
          </a:p>
          <a:p>
            <a:pPr lvl="1"/>
            <a:r>
              <a:rPr lang="en-US" dirty="0" smtClean="0"/>
              <a:t>Support for non-Java languages in JVM</a:t>
            </a:r>
          </a:p>
          <a:p>
            <a:pPr lvl="1"/>
            <a:endParaRPr lang="en-US" dirty="0" smtClean="0"/>
          </a:p>
          <a:p>
            <a:pPr lvl="1"/>
            <a:endParaRPr lang="mk-M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6189460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03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College…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Java Goes to University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Oracle acquires Sun</a:t>
            </a:r>
            <a:endParaRPr lang="en-US" dirty="0" smtClean="0"/>
          </a:p>
          <a:p>
            <a:r>
              <a:rPr lang="en-US" dirty="0" smtClean="0"/>
              <a:t>The Father leaves</a:t>
            </a:r>
          </a:p>
          <a:p>
            <a:r>
              <a:rPr lang="en-US" dirty="0" smtClean="0"/>
              <a:t>Bad critics from the community</a:t>
            </a:r>
          </a:p>
          <a:p>
            <a:r>
              <a:rPr lang="en-US" dirty="0"/>
              <a:t>Oracle sued Google for </a:t>
            </a:r>
            <a:r>
              <a:rPr lang="en-US" dirty="0" smtClean="0"/>
              <a:t>copyright (Android)</a:t>
            </a:r>
          </a:p>
          <a:p>
            <a:r>
              <a:rPr lang="en-US" dirty="0" smtClean="0"/>
              <a:t>Apache leaves JCP (TCK)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mk-M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03520895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Graduation…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But, Oracle </a:t>
            </a:r>
            <a:r>
              <a:rPr lang="en-US" dirty="0"/>
              <a:t>is still interested in Java .. No Worries </a:t>
            </a:r>
          </a:p>
          <a:p>
            <a:r>
              <a:rPr lang="en-US" dirty="0" smtClean="0"/>
              <a:t>Java 7 released (small fixes and improvements)</a:t>
            </a:r>
          </a:p>
          <a:p>
            <a:pPr lvl="1"/>
            <a:r>
              <a:rPr lang="en-US" dirty="0" smtClean="0"/>
              <a:t>Type inference (generics), </a:t>
            </a:r>
            <a:r>
              <a:rPr lang="en-US" dirty="0" err="1" smtClean="0"/>
              <a:t>Multicatch</a:t>
            </a:r>
            <a:endParaRPr lang="en-US" dirty="0" smtClean="0"/>
          </a:p>
          <a:p>
            <a:r>
              <a:rPr lang="en-US" dirty="0" smtClean="0"/>
              <a:t>Java EE 7 released</a:t>
            </a:r>
          </a:p>
          <a:p>
            <a:pPr lvl="1"/>
            <a:r>
              <a:rPr lang="en-US" dirty="0" smtClean="0"/>
              <a:t>HTML5</a:t>
            </a:r>
            <a:r>
              <a:rPr lang="en-US" dirty="0"/>
              <a:t>, </a:t>
            </a:r>
            <a:r>
              <a:rPr lang="en-US" dirty="0" err="1" smtClean="0"/>
              <a:t>WebSocket</a:t>
            </a:r>
            <a:r>
              <a:rPr lang="en-US" dirty="0" smtClean="0"/>
              <a:t>, JSON, Web Profile, JAX-RS 2, Servlet 3.1</a:t>
            </a:r>
          </a:p>
          <a:p>
            <a:r>
              <a:rPr lang="en-US" dirty="0" smtClean="0"/>
              <a:t>Java 8 released</a:t>
            </a:r>
          </a:p>
          <a:p>
            <a:pPr lvl="1"/>
            <a:r>
              <a:rPr lang="en-US" dirty="0" smtClean="0"/>
              <a:t>Lambda expressions</a:t>
            </a:r>
          </a:p>
          <a:p>
            <a:pPr lvl="1"/>
            <a:r>
              <a:rPr lang="en-US" dirty="0" smtClean="0"/>
              <a:t>Default (interface) methods</a:t>
            </a:r>
          </a:p>
          <a:p>
            <a:pPr lvl="1"/>
            <a:r>
              <a:rPr lang="en-US" dirty="0" smtClean="0"/>
              <a:t>Multiple inheritance, but only of implementation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mk-M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153400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99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Years Later…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Celebrity</a:t>
            </a:r>
          </a:p>
          <a:p>
            <a:r>
              <a:rPr lang="en-US" dirty="0" smtClean="0"/>
              <a:t>Java is everywhere</a:t>
            </a:r>
            <a:endParaRPr lang="en-US" dirty="0" smtClean="0"/>
          </a:p>
          <a:p>
            <a:r>
              <a:rPr lang="en-US" dirty="0" smtClean="0"/>
              <a:t>97</a:t>
            </a:r>
            <a:r>
              <a:rPr lang="en-US" dirty="0"/>
              <a:t>% of enterprise </a:t>
            </a:r>
            <a:r>
              <a:rPr lang="en-US" dirty="0" smtClean="0"/>
              <a:t>desktops</a:t>
            </a:r>
          </a:p>
          <a:p>
            <a:r>
              <a:rPr lang="en-US" dirty="0" smtClean="0"/>
              <a:t>community </a:t>
            </a:r>
            <a:r>
              <a:rPr lang="en-US" dirty="0"/>
              <a:t>of over 9M </a:t>
            </a:r>
            <a:r>
              <a:rPr lang="en-US" dirty="0" err="1" smtClean="0"/>
              <a:t>devs</a:t>
            </a:r>
            <a:endParaRPr lang="en-US" dirty="0" smtClean="0"/>
          </a:p>
          <a:p>
            <a:pPr lvl="1"/>
            <a:endParaRPr lang="mk-MK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88501801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sites.google.com/site/premind/JavaEver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27" y="2159000"/>
            <a:ext cx="6837023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232410"/>
            <a:ext cx="10515600" cy="1325562"/>
          </a:xfrm>
        </p:spPr>
        <p:txBody>
          <a:bodyPr/>
          <a:lstStyle/>
          <a:p>
            <a:r>
              <a:rPr lang="en-US" dirty="0" smtClean="0"/>
              <a:t>Me, Myself and Java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600200"/>
            <a:ext cx="10515600" cy="435133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ETF, FEIT, FINKI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>
                <a:solidFill>
                  <a:srgbClr val="0070C0"/>
                </a:solidFill>
              </a:rPr>
              <a:t>Eureka, Freelance, </a:t>
            </a:r>
            <a:r>
              <a:rPr lang="en-US" dirty="0" err="1">
                <a:solidFill>
                  <a:srgbClr val="0070C0"/>
                </a:solidFill>
              </a:rPr>
              <a:t>Genrep</a:t>
            </a:r>
            <a:r>
              <a:rPr lang="en-US" dirty="0">
                <a:solidFill>
                  <a:srgbClr val="0070C0"/>
                </a:solidFill>
              </a:rPr>
              <a:t>, Polar </a:t>
            </a:r>
            <a:r>
              <a:rPr lang="en-US" dirty="0" smtClean="0">
                <a:solidFill>
                  <a:srgbClr val="0070C0"/>
                </a:solidFill>
              </a:rPr>
              <a:t>Cape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3600" dirty="0" smtClean="0"/>
              <a:t>2002</a:t>
            </a:r>
            <a:r>
              <a:rPr lang="en-US" sz="3600" dirty="0"/>
              <a:t>: Introduction </a:t>
            </a:r>
            <a:r>
              <a:rPr lang="en-US" sz="3600" dirty="0" smtClean="0"/>
              <a:t>with </a:t>
            </a:r>
            <a:r>
              <a:rPr lang="en-US" sz="3600" dirty="0"/>
              <a:t>Java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>
                <a:solidFill>
                  <a:srgbClr val="0070C0"/>
                </a:solidFill>
              </a:rPr>
              <a:t>Portals (CMS), ETL, </a:t>
            </a:r>
            <a:r>
              <a:rPr lang="en-US" dirty="0" smtClean="0">
                <a:solidFill>
                  <a:srgbClr val="0070C0"/>
                </a:solidFill>
              </a:rPr>
              <a:t>hibernate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/>
              <a:t>EE </a:t>
            </a:r>
            <a:r>
              <a:rPr lang="en-US" sz="3600" dirty="0"/>
              <a:t>since 2007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>
                <a:solidFill>
                  <a:srgbClr val="0070C0"/>
                </a:solidFill>
              </a:rPr>
              <a:t>spring, </a:t>
            </a:r>
            <a:r>
              <a:rPr lang="en-US" dirty="0" smtClean="0">
                <a:solidFill>
                  <a:srgbClr val="0070C0"/>
                </a:solidFill>
              </a:rPr>
              <a:t>j2ee, </a:t>
            </a:r>
            <a:r>
              <a:rPr lang="en-US" dirty="0" err="1" smtClean="0">
                <a:solidFill>
                  <a:srgbClr val="0070C0"/>
                </a:solidFill>
              </a:rPr>
              <a:t>jsf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sz="3600" dirty="0" smtClean="0"/>
              <a:t>Current </a:t>
            </a:r>
            <a:r>
              <a:rPr lang="en-US" sz="3600" dirty="0"/>
              <a:t>projects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>
                <a:solidFill>
                  <a:srgbClr val="0070C0"/>
                </a:solidFill>
              </a:rPr>
              <a:t>mobile </a:t>
            </a:r>
            <a:r>
              <a:rPr lang="en-US" dirty="0" smtClean="0">
                <a:solidFill>
                  <a:srgbClr val="0070C0"/>
                </a:solidFill>
              </a:rPr>
              <a:t>hybrid apps (</a:t>
            </a:r>
            <a:r>
              <a:rPr lang="en-US" dirty="0" err="1" smtClean="0">
                <a:solidFill>
                  <a:srgbClr val="0070C0"/>
                </a:solidFill>
              </a:rPr>
              <a:t>cordova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angularjs</a:t>
            </a:r>
            <a:r>
              <a:rPr lang="en-US" dirty="0">
                <a:solidFill>
                  <a:srgbClr val="0070C0"/>
                </a:solidFill>
              </a:rPr>
              <a:t>), test </a:t>
            </a:r>
            <a:r>
              <a:rPr lang="en-US" dirty="0" smtClean="0">
                <a:solidFill>
                  <a:srgbClr val="0070C0"/>
                </a:solidFill>
              </a:rPr>
              <a:t>automation</a:t>
            </a:r>
            <a:endParaRPr lang="en-US" sz="3600" dirty="0" smtClean="0"/>
          </a:p>
          <a:p>
            <a:r>
              <a:rPr lang="en-US" sz="3600" dirty="0" smtClean="0"/>
              <a:t>JUGMK co-founder</a:t>
            </a:r>
          </a:p>
          <a:p>
            <a:r>
              <a:rPr lang="en-US" sz="3600" dirty="0" err="1" smtClean="0"/>
              <a:t>Semos</a:t>
            </a:r>
            <a:r>
              <a:rPr lang="en-US" sz="3600" dirty="0" smtClean="0"/>
              <a:t>: Oracle </a:t>
            </a:r>
            <a:r>
              <a:rPr lang="en-US" sz="3600" dirty="0"/>
              <a:t>Authorized Instructor</a:t>
            </a:r>
          </a:p>
        </p:txBody>
      </p:sp>
      <p:pic>
        <p:nvPicPr>
          <p:cNvPr id="2050" name="Picture 2" descr="http://polarcape.com/images/polar-cap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95" y="1823301"/>
            <a:ext cx="2109244" cy="8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45" y="4629150"/>
            <a:ext cx="2189425" cy="510082"/>
          </a:xfrm>
          <a:prstGeom prst="rect">
            <a:avLst/>
          </a:prstGeom>
        </p:spPr>
      </p:pic>
      <p:pic>
        <p:nvPicPr>
          <p:cNvPr id="9" name="Picture 2" descr="http://jug.mk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545" y="2809878"/>
            <a:ext cx="2083377" cy="14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dirty="0" smtClean="0"/>
              <a:t>20 Years Later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sz="2400" dirty="0">
                <a:solidFill>
                  <a:srgbClr val="1C1C1C"/>
                </a:solidFill>
                <a:latin typeface="Calibri"/>
                <a:ea typeface="+mn-ea"/>
                <a:cs typeface="+mn-cs"/>
              </a:rPr>
              <a:t>Technology Groups</a:t>
            </a:r>
            <a:br>
              <a:rPr lang="en-US" sz="2400" dirty="0">
                <a:solidFill>
                  <a:srgbClr val="1C1C1C"/>
                </a:solidFill>
                <a:latin typeface="Calibri"/>
                <a:ea typeface="+mn-ea"/>
                <a:cs typeface="+mn-cs"/>
              </a:rPr>
            </a:br>
            <a:endParaRPr lang="mk-MK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JavaPlatformGrou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96353"/>
            <a:ext cx="8360352" cy="49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62" y="1988998"/>
            <a:ext cx="8054330" cy="486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dirty="0" smtClean="0"/>
              <a:t>20 Years Later…</a:t>
            </a:r>
            <a:br>
              <a:rPr lang="en-US" dirty="0" smtClean="0"/>
            </a:br>
            <a:r>
              <a:rPr lang="en-US" sz="2400" dirty="0">
                <a:solidFill>
                  <a:srgbClr val="1C1C1C"/>
                </a:solidFill>
                <a:latin typeface="Calibri"/>
                <a:ea typeface="+mn-ea"/>
                <a:cs typeface="+mn-cs"/>
              </a:rPr>
              <a:t>Community</a:t>
            </a:r>
            <a:br>
              <a:rPr lang="en-US" sz="2400" dirty="0">
                <a:solidFill>
                  <a:srgbClr val="1C1C1C"/>
                </a:solidFill>
                <a:latin typeface="Calibri"/>
                <a:ea typeface="+mn-ea"/>
                <a:cs typeface="+mn-cs"/>
              </a:rPr>
            </a:br>
            <a:endParaRPr lang="mk-MK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185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Years Later…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Teenage </a:t>
            </a:r>
            <a:r>
              <a:rPr lang="en-US" dirty="0" smtClean="0"/>
              <a:t>days are over</a:t>
            </a:r>
          </a:p>
          <a:p>
            <a:pPr lvl="1"/>
            <a:r>
              <a:rPr lang="en-US" dirty="0" smtClean="0"/>
              <a:t>Java now mature / </a:t>
            </a:r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The parents are proud</a:t>
            </a:r>
          </a:p>
          <a:p>
            <a:pPr lvl="1"/>
            <a:r>
              <a:rPr lang="en-US" dirty="0" smtClean="0"/>
              <a:t>Java passed the test of time</a:t>
            </a:r>
          </a:p>
          <a:p>
            <a:pPr lvl="1"/>
            <a:r>
              <a:rPr lang="en-US" dirty="0" smtClean="0"/>
              <a:t>Great design, ahead of time</a:t>
            </a:r>
            <a:endParaRPr lang="en-US" dirty="0" smtClean="0"/>
          </a:p>
          <a:p>
            <a:r>
              <a:rPr lang="en-US" dirty="0" smtClean="0"/>
              <a:t>Time to grow up (evolve)</a:t>
            </a:r>
          </a:p>
          <a:p>
            <a:pPr lvl="1"/>
            <a:r>
              <a:rPr lang="en-US" dirty="0" smtClean="0"/>
              <a:t>Functional Programming</a:t>
            </a:r>
          </a:p>
          <a:p>
            <a:pPr lvl="1"/>
            <a:r>
              <a:rPr lang="en-US" dirty="0" smtClean="0"/>
              <a:t>Modules </a:t>
            </a:r>
          </a:p>
          <a:p>
            <a:pPr lvl="1"/>
            <a:r>
              <a:rPr lang="en-US" dirty="0" smtClean="0"/>
              <a:t>The second age of Java</a:t>
            </a:r>
          </a:p>
          <a:p>
            <a:pPr lvl="1"/>
            <a:endParaRPr lang="mk-MK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i1.wp.com/blog.keyboardplaying.org/wp-content/uploads/2015/05/duke-evolution.jpg?resize=825%2C5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334578"/>
            <a:ext cx="5130800" cy="31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Future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543050"/>
            <a:ext cx="10515600" cy="4762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Java SE 9 (2016)</a:t>
            </a:r>
          </a:p>
          <a:p>
            <a:pPr lvl="1"/>
            <a:r>
              <a:rPr lang="en-US" dirty="0" smtClean="0"/>
              <a:t>Modularity (finally)</a:t>
            </a:r>
          </a:p>
          <a:p>
            <a:pPr lvl="2"/>
            <a:r>
              <a:rPr lang="en-US" dirty="0" smtClean="0"/>
              <a:t>New packaging of the archive</a:t>
            </a:r>
          </a:p>
          <a:p>
            <a:pPr lvl="2"/>
            <a:r>
              <a:rPr lang="en-US" dirty="0" smtClean="0"/>
              <a:t>Access control across modules</a:t>
            </a:r>
          </a:p>
          <a:p>
            <a:pPr lvl="1"/>
            <a:r>
              <a:rPr lang="en-US" dirty="0" smtClean="0"/>
              <a:t>Garbage First (G1)</a:t>
            </a:r>
          </a:p>
          <a:p>
            <a:pPr lvl="2"/>
            <a:r>
              <a:rPr lang="en-US" dirty="0" smtClean="0"/>
              <a:t>Users set “pause goals”</a:t>
            </a:r>
          </a:p>
          <a:p>
            <a:pPr lvl="2"/>
            <a:r>
              <a:rPr lang="en-US" dirty="0" smtClean="0"/>
              <a:t>Available since Java 7, but not default</a:t>
            </a:r>
          </a:p>
          <a:p>
            <a:pPr lvl="1"/>
            <a:r>
              <a:rPr lang="en-US" dirty="0" smtClean="0"/>
              <a:t>HTTP/2 API change</a:t>
            </a:r>
          </a:p>
          <a:p>
            <a:pPr lvl="1"/>
            <a:r>
              <a:rPr lang="en-US" dirty="0" err="1" smtClean="0"/>
              <a:t>JShell</a:t>
            </a:r>
            <a:r>
              <a:rPr lang="en-US" dirty="0" smtClean="0"/>
              <a:t> (project </a:t>
            </a:r>
            <a:r>
              <a:rPr lang="en-US" dirty="0" err="1" smtClean="0"/>
              <a:t>Kulla</a:t>
            </a:r>
            <a:r>
              <a:rPr lang="en-US" dirty="0" smtClean="0"/>
              <a:t>): Read-Evaluate-Print-Loop (REPL</a:t>
            </a:r>
            <a:r>
              <a:rPr lang="en-US" dirty="0"/>
              <a:t>) tool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Money and </a:t>
            </a:r>
            <a:r>
              <a:rPr lang="en-US" dirty="0" err="1" smtClean="0"/>
              <a:t>Currence</a:t>
            </a:r>
            <a:r>
              <a:rPr lang="en-US" dirty="0" smtClean="0"/>
              <a:t> API</a:t>
            </a:r>
          </a:p>
          <a:p>
            <a:r>
              <a:rPr lang="en-US" dirty="0"/>
              <a:t>Java EE 8 (2017)</a:t>
            </a:r>
          </a:p>
          <a:p>
            <a:pPr lvl="1"/>
            <a:r>
              <a:rPr lang="en-US" dirty="0"/>
              <a:t>HTML5</a:t>
            </a:r>
          </a:p>
          <a:p>
            <a:pPr lvl="1"/>
            <a:r>
              <a:rPr lang="en-US" dirty="0"/>
              <a:t>Cloud</a:t>
            </a:r>
          </a:p>
          <a:p>
            <a:pPr lvl="1"/>
            <a:r>
              <a:rPr lang="en-US" dirty="0"/>
              <a:t>MVC</a:t>
            </a:r>
          </a:p>
          <a:p>
            <a:pPr lvl="1"/>
            <a:r>
              <a:rPr lang="en-US" dirty="0" smtClean="0"/>
              <a:t>Security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4924908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4" descr="http://ccvapril1.com/images/postpon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145823"/>
            <a:ext cx="3457660" cy="135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Panama </a:t>
            </a:r>
          </a:p>
          <a:p>
            <a:pPr lvl="1"/>
            <a:r>
              <a:rPr lang="en-US" dirty="0" smtClean="0"/>
              <a:t>Foreign </a:t>
            </a:r>
            <a:r>
              <a:rPr lang="en-US" dirty="0"/>
              <a:t>Function Interface (FFI) for the </a:t>
            </a:r>
            <a:r>
              <a:rPr lang="en-US" dirty="0" smtClean="0"/>
              <a:t>JVM</a:t>
            </a:r>
          </a:p>
          <a:p>
            <a:pPr lvl="1"/>
            <a:r>
              <a:rPr lang="en-US" dirty="0" smtClean="0"/>
              <a:t>bridge </a:t>
            </a:r>
            <a:r>
              <a:rPr lang="en-US" dirty="0"/>
              <a:t>between Java and C/C</a:t>
            </a:r>
            <a:r>
              <a:rPr lang="en-US" dirty="0" smtClean="0"/>
              <a:t>++</a:t>
            </a:r>
          </a:p>
          <a:p>
            <a:pPr lvl="1"/>
            <a:r>
              <a:rPr lang="en-US" dirty="0" smtClean="0"/>
              <a:t>Replace Java Native Interface </a:t>
            </a:r>
            <a:r>
              <a:rPr lang="en-US" dirty="0"/>
              <a:t>(JNI)</a:t>
            </a:r>
            <a:endParaRPr lang="en-US" dirty="0" smtClean="0"/>
          </a:p>
          <a:p>
            <a:r>
              <a:rPr lang="en-US" dirty="0" smtClean="0"/>
              <a:t>Project Valhalla</a:t>
            </a:r>
          </a:p>
          <a:p>
            <a:pPr lvl="1"/>
            <a:r>
              <a:rPr lang="en-US" dirty="0"/>
              <a:t>Value Types</a:t>
            </a:r>
            <a:endParaRPr lang="en-US" dirty="0" smtClean="0"/>
          </a:p>
          <a:p>
            <a:pPr lvl="1"/>
            <a:r>
              <a:rPr lang="en-US" dirty="0" smtClean="0"/>
              <a:t>Enhanced Generics</a:t>
            </a:r>
          </a:p>
          <a:p>
            <a:pPr lvl="2"/>
            <a:r>
              <a:rPr lang="en-US" dirty="0" smtClean="0"/>
              <a:t>Use primitives: List &lt;</a:t>
            </a:r>
            <a:r>
              <a:rPr lang="en-US" dirty="0" err="1" smtClean="0"/>
              <a:t>int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Internet of Things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Connect different devices using Internet</a:t>
            </a:r>
          </a:p>
          <a:p>
            <a:pPr lvl="1"/>
            <a:r>
              <a:rPr lang="en-US" dirty="0" smtClean="0"/>
              <a:t>Issues: security, bandwidth, data handling</a:t>
            </a:r>
            <a:endParaRPr lang="mk-M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6794026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http://i.kinja-img.com/gawker-media/image/upload/xnvrcylka9vuffzofk4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14" y="2488882"/>
            <a:ext cx="5102513" cy="33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other languages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657350"/>
            <a:ext cx="10515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BeanShell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A lightweight scripting language for Java.</a:t>
            </a:r>
          </a:p>
          <a:p>
            <a:r>
              <a:rPr lang="en-US" dirty="0" err="1"/>
              <a:t>Clojure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A dialect of the Lisp programming language.</a:t>
            </a:r>
          </a:p>
          <a:p>
            <a:r>
              <a:rPr lang="en-US" dirty="0" smtClean="0"/>
              <a:t>Groovy - a </a:t>
            </a:r>
            <a:r>
              <a:rPr lang="en-US" dirty="0"/>
              <a:t>dynamic language with features similar to those of Python, Ruby, Perl, and Smalltalk.</a:t>
            </a:r>
          </a:p>
          <a:p>
            <a:r>
              <a:rPr lang="en-US" dirty="0" err="1"/>
              <a:t>JRuby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A Ruby interpreter.</a:t>
            </a:r>
          </a:p>
          <a:p>
            <a:r>
              <a:rPr lang="en-US" dirty="0" err="1"/>
              <a:t>Jython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A Python interpreter.</a:t>
            </a:r>
          </a:p>
          <a:p>
            <a:r>
              <a:rPr lang="en-US" dirty="0" err="1"/>
              <a:t>Kotlin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An industrial programming language for JVM with full Java interoperability.</a:t>
            </a:r>
          </a:p>
          <a:p>
            <a:r>
              <a:rPr lang="en-US" dirty="0"/>
              <a:t>Rhino </a:t>
            </a:r>
            <a:r>
              <a:rPr lang="en-US" dirty="0" smtClean="0"/>
              <a:t>- </a:t>
            </a:r>
            <a:r>
              <a:rPr lang="en-US" dirty="0"/>
              <a:t>A JavaScript interpreter.</a:t>
            </a:r>
          </a:p>
          <a:p>
            <a:r>
              <a:rPr lang="en-US" dirty="0"/>
              <a:t>Scala </a:t>
            </a:r>
            <a:r>
              <a:rPr lang="en-US" dirty="0" smtClean="0"/>
              <a:t>- </a:t>
            </a:r>
            <a:r>
              <a:rPr lang="en-US" dirty="0"/>
              <a:t>A multi-paradigm programming language designed as a “better Java”.</a:t>
            </a:r>
          </a:p>
          <a:p>
            <a:r>
              <a:rPr lang="en-US" dirty="0" err="1"/>
              <a:t>Gosu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A general-purpose Java Virtual Machine-based programming language released under the Apache License 2.0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DukeScript</a:t>
            </a:r>
            <a:r>
              <a:rPr lang="en-US" dirty="0" smtClean="0"/>
              <a:t> – </a:t>
            </a:r>
            <a:r>
              <a:rPr lang="en-US" dirty="0"/>
              <a:t>technology for creating cross-platform mobile,  desktop and web </a:t>
            </a:r>
            <a:r>
              <a:rPr lang="en-US" dirty="0" smtClean="0"/>
              <a:t>apps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322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			Java </a:t>
            </a:r>
            <a:r>
              <a:rPr lang="en-US" dirty="0"/>
              <a:t>is a blue collar language.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It’s </a:t>
            </a:r>
            <a:r>
              <a:rPr lang="en-US" dirty="0"/>
              <a:t>not PhD thesis material but a </a:t>
            </a:r>
            <a:r>
              <a:rPr lang="en-US" dirty="0" smtClean="0"/>
              <a:t>language for </a:t>
            </a:r>
            <a:r>
              <a:rPr lang="en-US" dirty="0"/>
              <a:t>a job.</a:t>
            </a:r>
          </a:p>
          <a:p>
            <a:pPr marL="0" indent="0">
              <a:buNone/>
            </a:pPr>
            <a:r>
              <a:rPr lang="en-US" dirty="0" smtClean="0"/>
              <a:t>									—</a:t>
            </a:r>
            <a:r>
              <a:rPr lang="en-US" dirty="0"/>
              <a:t>James </a:t>
            </a:r>
            <a:r>
              <a:rPr lang="en-US" dirty="0" smtClean="0"/>
              <a:t>Gosling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Top Happiest Jobs for the Class of </a:t>
            </a:r>
            <a:r>
              <a:rPr lang="en-US" dirty="0" smtClean="0"/>
              <a:t>2014: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Java developer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Embedded </a:t>
            </a:r>
            <a:r>
              <a:rPr lang="en-US" dirty="0"/>
              <a:t>software </a:t>
            </a:r>
            <a:r>
              <a:rPr lang="en-US" dirty="0" smtClean="0"/>
              <a:t>engineer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.NET developer</a:t>
            </a:r>
          </a:p>
          <a:p>
            <a:pPr marL="0" indent="0">
              <a:buNone/>
            </a:pPr>
            <a:r>
              <a:rPr lang="en-US" sz="1800" dirty="0" smtClean="0"/>
              <a:t>	2011-2014 Analysis by </a:t>
            </a:r>
            <a:r>
              <a:rPr lang="en-US" sz="1800" dirty="0" err="1" smtClean="0"/>
              <a:t>careerbliss</a:t>
            </a:r>
            <a:r>
              <a:rPr lang="en-US" sz="1800" dirty="0" smtClean="0"/>
              <a:t>: </a:t>
            </a:r>
            <a:br>
              <a:rPr lang="en-US" sz="1800" dirty="0" smtClean="0"/>
            </a:br>
            <a:r>
              <a:rPr lang="en-US" sz="1800" dirty="0" smtClean="0"/>
              <a:t>	25.000</a:t>
            </a:r>
            <a:r>
              <a:rPr lang="en-US" sz="1800" dirty="0"/>
              <a:t>+ anonymous employee reviews</a:t>
            </a:r>
            <a:endParaRPr lang="mk-MK" sz="1800" dirty="0"/>
          </a:p>
        </p:txBody>
      </p:sp>
      <p:pic>
        <p:nvPicPr>
          <p:cNvPr id="16386" name="Picture 2" descr="http://cdn.patch.com/users/583297/2012/05/T800x600/7c4965490e75c25acb60549f742b0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6" y="3265486"/>
            <a:ext cx="3886201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- Today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total, search term "Java"</a:t>
            </a:r>
          </a:p>
          <a:p>
            <a:r>
              <a:rPr lang="en-US" dirty="0" smtClean="0"/>
              <a:t>86.000</a:t>
            </a:r>
            <a:r>
              <a:rPr lang="en-US" dirty="0"/>
              <a:t>+ Java jobs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C00000"/>
                </a:solidFill>
              </a:rPr>
              <a:t>indeed</a:t>
            </a:r>
          </a:p>
          <a:p>
            <a:pPr lvl="1"/>
            <a:r>
              <a:rPr lang="en-US" dirty="0" smtClean="0"/>
              <a:t>Seniors </a:t>
            </a:r>
            <a:r>
              <a:rPr lang="en-US" dirty="0"/>
              <a:t>27.000+, Architects </a:t>
            </a:r>
            <a:r>
              <a:rPr lang="en-US" dirty="0" smtClean="0"/>
              <a:t>12.000+</a:t>
            </a:r>
          </a:p>
          <a:p>
            <a:pPr lvl="1"/>
            <a:r>
              <a:rPr lang="en-US" dirty="0" smtClean="0"/>
              <a:t>NY </a:t>
            </a:r>
            <a:r>
              <a:rPr lang="en-US" dirty="0"/>
              <a:t>6.000+, SF 3.700+, Seattle </a:t>
            </a:r>
            <a:r>
              <a:rPr lang="en-US" dirty="0" smtClean="0"/>
              <a:t>3.000+</a:t>
            </a:r>
          </a:p>
          <a:p>
            <a:pPr lvl="1"/>
            <a:r>
              <a:rPr lang="en-US" dirty="0" smtClean="0"/>
              <a:t>Amazon </a:t>
            </a:r>
            <a:r>
              <a:rPr lang="en-US" dirty="0"/>
              <a:t>2.000+, </a:t>
            </a:r>
            <a:r>
              <a:rPr lang="en-US" dirty="0" err="1"/>
              <a:t>TEKSystems</a:t>
            </a:r>
            <a:r>
              <a:rPr lang="en-US" dirty="0"/>
              <a:t> 1.500+, </a:t>
            </a:r>
            <a:r>
              <a:rPr lang="en-US" dirty="0" err="1"/>
              <a:t>CyberCoders</a:t>
            </a:r>
            <a:r>
              <a:rPr lang="en-US" dirty="0"/>
              <a:t> </a:t>
            </a:r>
            <a:r>
              <a:rPr lang="en-US" dirty="0" smtClean="0"/>
              <a:t>1.200+</a:t>
            </a:r>
          </a:p>
          <a:p>
            <a:r>
              <a:rPr lang="en-US" dirty="0" smtClean="0"/>
              <a:t>158.000</a:t>
            </a:r>
            <a:r>
              <a:rPr lang="en-US" dirty="0"/>
              <a:t>+ Java jobs </a:t>
            </a:r>
            <a:r>
              <a:rPr lang="en-US" dirty="0" smtClean="0"/>
              <a:t>on </a:t>
            </a:r>
            <a:r>
              <a:rPr lang="en-US" dirty="0" err="1" smtClean="0">
                <a:solidFill>
                  <a:srgbClr val="C00000"/>
                </a:solidFill>
              </a:rPr>
              <a:t>SimplyHired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Seniors 55.000+</a:t>
            </a:r>
          </a:p>
          <a:p>
            <a:pPr lvl="1"/>
            <a:r>
              <a:rPr lang="en-US" dirty="0" smtClean="0"/>
              <a:t>NY </a:t>
            </a:r>
            <a:r>
              <a:rPr lang="en-US" dirty="0"/>
              <a:t>16.000+, SF </a:t>
            </a:r>
            <a:r>
              <a:rPr lang="en-US" dirty="0" smtClean="0"/>
              <a:t>15.000+</a:t>
            </a:r>
          </a:p>
          <a:p>
            <a:pPr lvl="1"/>
            <a:r>
              <a:rPr lang="en-US" dirty="0" smtClean="0"/>
              <a:t>Oracle </a:t>
            </a:r>
            <a:r>
              <a:rPr lang="en-US" dirty="0"/>
              <a:t>12.000+, Walmart 2.100+, </a:t>
            </a:r>
            <a:r>
              <a:rPr lang="en-US" dirty="0" err="1"/>
              <a:t>CyberCoders</a:t>
            </a:r>
            <a:r>
              <a:rPr lang="en-US" dirty="0"/>
              <a:t> </a:t>
            </a:r>
            <a:r>
              <a:rPr lang="en-US" dirty="0" smtClean="0"/>
              <a:t>2.000+</a:t>
            </a:r>
          </a:p>
          <a:p>
            <a:r>
              <a:rPr lang="en-US" dirty="0" smtClean="0"/>
              <a:t>18500</a:t>
            </a:r>
            <a:r>
              <a:rPr lang="en-US" dirty="0"/>
              <a:t>+ Java jobs in NY </a:t>
            </a:r>
            <a:r>
              <a:rPr lang="en-US" dirty="0" smtClean="0"/>
              <a:t>on </a:t>
            </a:r>
            <a:r>
              <a:rPr lang="en-US" dirty="0" err="1" smtClean="0">
                <a:solidFill>
                  <a:srgbClr val="C00000"/>
                </a:solidFill>
              </a:rPr>
              <a:t>glassdoor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SF </a:t>
            </a:r>
            <a:r>
              <a:rPr lang="en-US" dirty="0"/>
              <a:t>12.800+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2222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41910"/>
            <a:ext cx="10515600" cy="1325562"/>
          </a:xfrm>
        </p:spPr>
        <p:txBody>
          <a:bodyPr/>
          <a:lstStyle/>
          <a:p>
            <a:r>
              <a:rPr lang="en-US" dirty="0" smtClean="0"/>
              <a:t>Jobs at Dice.com </a:t>
            </a:r>
            <a:r>
              <a:rPr lang="en-US" dirty="0"/>
              <a:t>- jobs post request by skill per month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15" y="1047800"/>
            <a:ext cx="8965623" cy="534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137160"/>
            <a:ext cx="10515600" cy="1325562"/>
          </a:xfrm>
        </p:spPr>
        <p:txBody>
          <a:bodyPr>
            <a:normAutofit/>
          </a:bodyPr>
          <a:lstStyle/>
          <a:p>
            <a:r>
              <a:rPr lang="en-US" dirty="0"/>
              <a:t>December </a:t>
            </a:r>
            <a:r>
              <a:rPr lang="en-US" dirty="0" smtClean="0"/>
              <a:t>Headline</a:t>
            </a:r>
            <a:br>
              <a:rPr lang="en-US" dirty="0" smtClean="0"/>
            </a:br>
            <a:r>
              <a:rPr lang="en-US" sz="2400" dirty="0"/>
              <a:t>Java's popularity is going through the </a:t>
            </a:r>
            <a:r>
              <a:rPr lang="en-US" sz="2400" dirty="0" smtClean="0"/>
              <a:t>roof</a:t>
            </a:r>
            <a:endParaRPr lang="mk-M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0" y="1422678"/>
            <a:ext cx="7994073" cy="51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Based on true story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>
                <a:solidFill>
                  <a:srgbClr val="FF0000"/>
                </a:solidFill>
              </a:rPr>
              <a:t>characters appearing in this </a:t>
            </a:r>
            <a:r>
              <a:rPr lang="en-US" dirty="0" smtClean="0">
                <a:solidFill>
                  <a:srgbClr val="FF0000"/>
                </a:solidFill>
              </a:rPr>
              <a:t>presentation are </a:t>
            </a:r>
            <a:r>
              <a:rPr lang="en-US" dirty="0">
                <a:solidFill>
                  <a:srgbClr val="FF0000"/>
                </a:solidFill>
              </a:rPr>
              <a:t>fictitious.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Any </a:t>
            </a:r>
            <a:r>
              <a:rPr lang="en-US" dirty="0">
                <a:solidFill>
                  <a:srgbClr val="FF0000"/>
                </a:solidFill>
              </a:rPr>
              <a:t>resemblance to real persons,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living </a:t>
            </a:r>
            <a:r>
              <a:rPr lang="en-US" dirty="0">
                <a:solidFill>
                  <a:srgbClr val="FF0000"/>
                </a:solidFill>
              </a:rPr>
              <a:t>or dead, is purely coincidental.</a:t>
            </a:r>
            <a:endParaRPr lang="mk-M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41910"/>
            <a:ext cx="10515600" cy="1325562"/>
          </a:xfrm>
        </p:spPr>
        <p:txBody>
          <a:bodyPr/>
          <a:lstStyle/>
          <a:p>
            <a:r>
              <a:rPr lang="en-US" dirty="0" smtClean="0"/>
              <a:t>Java Education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085850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Top programming languages at introductory programming courses in USA</a:t>
            </a:r>
            <a:endParaRPr lang="mk-M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7" y="1524000"/>
            <a:ext cx="10222923" cy="47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41910"/>
            <a:ext cx="10515600" cy="1325562"/>
          </a:xfrm>
        </p:spPr>
        <p:txBody>
          <a:bodyPr/>
          <a:lstStyle/>
          <a:p>
            <a:r>
              <a:rPr lang="en-US" dirty="0" smtClean="0"/>
              <a:t>Java libs on github.com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0" y="982880"/>
            <a:ext cx="10089573" cy="51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41910"/>
            <a:ext cx="10515600" cy="1325562"/>
          </a:xfrm>
        </p:spPr>
        <p:txBody>
          <a:bodyPr/>
          <a:lstStyle/>
          <a:p>
            <a:r>
              <a:rPr lang="en-US" dirty="0" smtClean="0"/>
              <a:t>What was used in 2014?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89" y="1184908"/>
            <a:ext cx="10132075" cy="49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60960"/>
            <a:ext cx="10515600" cy="1325562"/>
          </a:xfrm>
        </p:spPr>
        <p:txBody>
          <a:bodyPr/>
          <a:lstStyle/>
          <a:p>
            <a:r>
              <a:rPr lang="en-US" dirty="0" smtClean="0"/>
              <a:t>Java Popularity – GitHub &amp; </a:t>
            </a:r>
            <a:r>
              <a:rPr lang="en-US" dirty="0" err="1" smtClean="0"/>
              <a:t>StackOverflow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17410" name="Picture 2" descr="https://lh3.googleusercontent.com/EoItfNs6r4xXn492y6aZx1TqNYNVrXmY0QFa7EWzI3154A-okOuVviABrN8I_0G84SzM0ZplsvUMzskMOT5cEqLN1ZL2Capn13Xc9-_V602ZuxJwOkGAsJ7avhHRKht89ZbeVOeB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59" y="1054445"/>
            <a:ext cx="7085735" cy="55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involved, Make a Change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562100"/>
            <a:ext cx="10515600" cy="5010150"/>
          </a:xfrm>
        </p:spPr>
        <p:txBody>
          <a:bodyPr/>
          <a:lstStyle/>
          <a:p>
            <a:r>
              <a:rPr lang="en-US" dirty="0" smtClean="0"/>
              <a:t>Standards</a:t>
            </a:r>
          </a:p>
          <a:p>
            <a:pPr lvl="1"/>
            <a:r>
              <a:rPr lang="en-US" dirty="0"/>
              <a:t>Language is one of them, </a:t>
            </a:r>
            <a:r>
              <a:rPr lang="en-US" dirty="0" smtClean="0"/>
              <a:t>currency, etc.</a:t>
            </a:r>
            <a:endParaRPr lang="en-US" dirty="0"/>
          </a:p>
          <a:p>
            <a:pPr lvl="1"/>
            <a:r>
              <a:rPr lang="en-US" dirty="0"/>
              <a:t>They hanged people before for not following standards</a:t>
            </a:r>
          </a:p>
          <a:p>
            <a:pPr lvl="1"/>
            <a:r>
              <a:rPr lang="en-US" dirty="0" smtClean="0"/>
              <a:t>Should be open</a:t>
            </a:r>
          </a:p>
          <a:p>
            <a:r>
              <a:rPr lang="en-US" dirty="0" smtClean="0"/>
              <a:t>JCP – Java Community Process</a:t>
            </a:r>
          </a:p>
          <a:p>
            <a:pPr lvl="1"/>
            <a:r>
              <a:rPr lang="en-US" dirty="0"/>
              <a:t>mechanism for developing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technical specifications for Java</a:t>
            </a:r>
          </a:p>
          <a:p>
            <a:pPr lvl="1"/>
            <a:r>
              <a:rPr lang="en-US" dirty="0" smtClean="0"/>
              <a:t>Join the community</a:t>
            </a:r>
          </a:p>
          <a:p>
            <a:r>
              <a:rPr lang="en-US" dirty="0" smtClean="0"/>
              <a:t>JSR</a:t>
            </a:r>
          </a:p>
          <a:p>
            <a:pPr lvl="1"/>
            <a:r>
              <a:rPr lang="en-US" dirty="0"/>
              <a:t>descriptions of proposed </a:t>
            </a:r>
            <a:r>
              <a:rPr lang="en-US" dirty="0" smtClean="0"/>
              <a:t>specifications </a:t>
            </a:r>
          </a:p>
          <a:p>
            <a:pPr lvl="1"/>
            <a:r>
              <a:rPr lang="en-US" dirty="0" smtClean="0"/>
              <a:t>final specifications for </a:t>
            </a:r>
            <a:r>
              <a:rPr lang="en-US" dirty="0"/>
              <a:t>the Java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Adopt a JSR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b="1" dirty="0">
                <a:hlinkClick r:id="rId3"/>
              </a:rPr>
              <a:t>adoptajsr</a:t>
            </a:r>
            <a:r>
              <a:rPr lang="en-US" dirty="0">
                <a:hlinkClick r:id="rId3"/>
              </a:rPr>
              <a:t>.java.net/</a:t>
            </a:r>
            <a:endParaRPr lang="mk-MK" dirty="0"/>
          </a:p>
        </p:txBody>
      </p:sp>
      <p:pic>
        <p:nvPicPr>
          <p:cNvPr id="15362" name="Picture 2" descr="https://i.imgflip.com/v25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7" y="2905124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involved, Make a Change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562100"/>
            <a:ext cx="10515600" cy="5010150"/>
          </a:xfrm>
        </p:spPr>
        <p:txBody>
          <a:bodyPr/>
          <a:lstStyle/>
          <a:p>
            <a:r>
              <a:rPr lang="en-US" dirty="0" smtClean="0"/>
              <a:t>JUGMK</a:t>
            </a:r>
          </a:p>
          <a:p>
            <a:pPr lvl="1"/>
            <a:r>
              <a:rPr lang="en-US" dirty="0"/>
              <a:t>official group of Java </a:t>
            </a:r>
            <a:r>
              <a:rPr lang="en-US" dirty="0" smtClean="0"/>
              <a:t>users since 2008</a:t>
            </a:r>
          </a:p>
          <a:p>
            <a:pPr lvl="1"/>
            <a:r>
              <a:rPr lang="en-US" dirty="0"/>
              <a:t>share ideas, experiences and knowledge </a:t>
            </a:r>
            <a:endParaRPr lang="en-US" dirty="0" smtClean="0"/>
          </a:p>
          <a:p>
            <a:r>
              <a:rPr lang="en-US" dirty="0"/>
              <a:t>regular meetings </a:t>
            </a:r>
            <a:endParaRPr lang="en-US" dirty="0" smtClean="0"/>
          </a:p>
          <a:p>
            <a:pPr lvl="1"/>
            <a:r>
              <a:rPr lang="en-US" dirty="0" smtClean="0"/>
              <a:t>Every second Wednesday @ 18</a:t>
            </a:r>
            <a:r>
              <a:rPr lang="en-US" dirty="0" smtClean="0">
                <a:sym typeface="Wingdings" panose="05000000000000000000" pitchFamily="2" charset="2"/>
              </a:rPr>
              <a:t>:00</a:t>
            </a:r>
            <a:endParaRPr lang="en-US" dirty="0" smtClean="0"/>
          </a:p>
          <a:p>
            <a:r>
              <a:rPr lang="en-US" dirty="0" smtClean="0"/>
              <a:t>technical conferences</a:t>
            </a:r>
          </a:p>
          <a:p>
            <a:pPr lvl="1"/>
            <a:r>
              <a:rPr lang="en-US" dirty="0" smtClean="0"/>
              <a:t>Small tech meetups </a:t>
            </a:r>
          </a:p>
          <a:p>
            <a:pPr lvl="1"/>
            <a:r>
              <a:rPr lang="en-US" dirty="0" smtClean="0"/>
              <a:t>Big One Day Conference</a:t>
            </a:r>
          </a:p>
          <a:p>
            <a:pPr lvl="1"/>
            <a:r>
              <a:rPr lang="en-US" dirty="0" smtClean="0"/>
              <a:t>Today: Two tracks</a:t>
            </a:r>
          </a:p>
          <a:p>
            <a:r>
              <a:rPr lang="en-US" dirty="0" smtClean="0"/>
              <a:t>Join Us</a:t>
            </a:r>
          </a:p>
          <a:p>
            <a:pPr lvl="1"/>
            <a:r>
              <a:rPr lang="en-US" dirty="0"/>
              <a:t>Google </a:t>
            </a:r>
            <a:r>
              <a:rPr lang="en-US" dirty="0" smtClean="0"/>
              <a:t>Group, Twitter, GitHub, Facebook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http://jug.mk/contact/</a:t>
            </a:r>
            <a:endParaRPr lang="en-US" dirty="0" smtClean="0"/>
          </a:p>
        </p:txBody>
      </p:sp>
      <p:pic>
        <p:nvPicPr>
          <p:cNvPr id="18434" name="Picture 2" descr="http://jug.mk/images/JavaSk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7" y="4314053"/>
            <a:ext cx="5410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jug.mk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27" y="1691321"/>
            <a:ext cx="2464772" cy="16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Legend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Java </a:t>
            </a:r>
            <a:r>
              <a:rPr lang="en-US" sz="3200" dirty="0"/>
              <a:t>is </a:t>
            </a:r>
            <a:r>
              <a:rPr lang="en-US" sz="3200" dirty="0" smtClean="0"/>
              <a:t>still not a Legend</a:t>
            </a:r>
            <a:r>
              <a:rPr lang="en-US" sz="3200" dirty="0"/>
              <a:t>, it has just started living,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let </a:t>
            </a:r>
            <a:r>
              <a:rPr lang="en-US" sz="3200" dirty="0"/>
              <a:t>us all help it become a </a:t>
            </a:r>
            <a:r>
              <a:rPr lang="en-US" sz="3200" dirty="0" smtClean="0"/>
              <a:t>Legend</a:t>
            </a:r>
            <a:r>
              <a:rPr lang="en-US" sz="3200" dirty="0"/>
              <a:t>, and ourselves part of </a:t>
            </a:r>
            <a:r>
              <a:rPr lang="en-US" sz="3200" dirty="0" smtClean="0"/>
              <a:t>it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			</a:t>
            </a:r>
          </a:p>
          <a:p>
            <a:pPr marL="0" indent="0" algn="ctr">
              <a:buNone/>
            </a:pPr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sz="3200" dirty="0" smtClean="0">
                <a:solidFill>
                  <a:srgbClr val="C00000"/>
                </a:solidFill>
              </a:rPr>
              <a:t>Happy Birthday, Java!</a:t>
            </a:r>
            <a:endParaRPr lang="mk-MK" sz="32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s://lh3.googleusercontent.com/-SfR0S01PLn0/VWx1-XAaTQI/AAAAAAAATvY/i_toHAnqh2U/s640/blogger-image-1210714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967672"/>
            <a:ext cx="3071178" cy="30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600" dirty="0" smtClean="0"/>
              <a:t>Thank You!</a:t>
            </a:r>
            <a:br>
              <a:rPr lang="en-US" sz="6600" dirty="0" smtClean="0"/>
            </a:br>
            <a:r>
              <a:rPr lang="en-US" sz="6600" dirty="0" smtClean="0"/>
              <a:t> </a:t>
            </a:r>
            <a:r>
              <a:rPr lang="en-US" sz="2800" dirty="0" smtClean="0"/>
              <a:t>twitter</a:t>
            </a:r>
            <a:r>
              <a:rPr lang="en-US" sz="2800" dirty="0" smtClean="0"/>
              <a:t>: @</a:t>
            </a:r>
            <a:r>
              <a:rPr lang="en-US" sz="2800" dirty="0" err="1" smtClean="0"/>
              <a:t>spesov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stojan.pesov@gmail.com</a:t>
            </a:r>
            <a:endParaRPr lang="en-US" sz="66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References:</a:t>
            </a:r>
            <a:endParaRPr lang="en-US" b="1" dirty="0"/>
          </a:p>
          <a:p>
            <a:r>
              <a:rPr lang="en-US" dirty="0" smtClean="0"/>
              <a:t>2015, Java</a:t>
            </a:r>
            <a:r>
              <a:rPr lang="en-US" dirty="0"/>
              <a:t>: The </a:t>
            </a:r>
            <a:r>
              <a:rPr lang="en-US" dirty="0" smtClean="0"/>
              <a:t>Legend - by </a:t>
            </a:r>
            <a:r>
              <a:rPr lang="en-US" dirty="0"/>
              <a:t>Ben </a:t>
            </a:r>
            <a:r>
              <a:rPr lang="en-US" dirty="0" smtClean="0"/>
              <a:t>Evans</a:t>
            </a:r>
          </a:p>
          <a:p>
            <a:r>
              <a:rPr lang="en-US" dirty="0" smtClean="0"/>
              <a:t>2015, </a:t>
            </a:r>
            <a:r>
              <a:rPr lang="en-US" dirty="0" smtClean="0">
                <a:hlinkClick r:id="rId3"/>
              </a:rPr>
              <a:t>Expansion of Java Community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by </a:t>
            </a:r>
            <a:r>
              <a:rPr lang="en-US" dirty="0" err="1" smtClean="0"/>
              <a:t>Branko</a:t>
            </a:r>
            <a:r>
              <a:rPr lang="en-US" dirty="0" smtClean="0"/>
              <a:t> </a:t>
            </a:r>
            <a:r>
              <a:rPr lang="en-US" dirty="0" err="1" smtClean="0"/>
              <a:t>Mihaljević</a:t>
            </a:r>
            <a:r>
              <a:rPr lang="en-US" dirty="0"/>
              <a:t>, </a:t>
            </a:r>
            <a:r>
              <a:rPr lang="en-US" dirty="0" err="1"/>
              <a:t>Aleksander</a:t>
            </a:r>
            <a:r>
              <a:rPr lang="en-US" dirty="0"/>
              <a:t> </a:t>
            </a:r>
            <a:r>
              <a:rPr lang="en-US" dirty="0" smtClean="0"/>
              <a:t>Radovan (HUJAK)</a:t>
            </a:r>
          </a:p>
          <a:p>
            <a:r>
              <a:rPr lang="en-US" dirty="0"/>
              <a:t>2014, </a:t>
            </a:r>
            <a:r>
              <a:rPr lang="en-US" dirty="0">
                <a:hlinkClick r:id="rId4"/>
              </a:rPr>
              <a:t>Java Past, Present, and </a:t>
            </a:r>
            <a:r>
              <a:rPr lang="en-US" dirty="0" smtClean="0">
                <a:hlinkClick r:id="rId4"/>
              </a:rPr>
              <a:t>Future </a:t>
            </a:r>
            <a:r>
              <a:rPr lang="en-US" dirty="0" smtClean="0"/>
              <a:t>– by Brian Goetz</a:t>
            </a:r>
          </a:p>
          <a:p>
            <a:r>
              <a:rPr lang="en-US" dirty="0" smtClean="0"/>
              <a:t>2015, </a:t>
            </a:r>
            <a:r>
              <a:rPr lang="en-US" dirty="0" smtClean="0">
                <a:hlinkClick r:id="rId5"/>
              </a:rPr>
              <a:t>Java Timeline </a:t>
            </a:r>
            <a:r>
              <a:rPr lang="en-US" dirty="0" smtClean="0"/>
              <a:t>– by Oracle</a:t>
            </a:r>
          </a:p>
        </p:txBody>
      </p:sp>
    </p:spTree>
    <p:extLst>
      <p:ext uri="{BB962C8B-B14F-4D97-AF65-F5344CB8AC3E}">
        <p14:creationId xmlns:p14="http://schemas.microsoft.com/office/powerpoint/2010/main" val="4196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Love…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6256163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Father</a:t>
            </a:r>
            <a:endParaRPr lang="en-US" dirty="0"/>
          </a:p>
          <a:p>
            <a:pPr lvl="1"/>
            <a:r>
              <a:rPr lang="en-US" dirty="0"/>
              <a:t>James Gosling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Green </a:t>
            </a:r>
            <a:r>
              <a:rPr lang="en-US" dirty="0" smtClean="0"/>
              <a:t>Team</a:t>
            </a:r>
          </a:p>
          <a:p>
            <a:pPr lvl="1"/>
            <a:r>
              <a:rPr lang="en-US" dirty="0"/>
              <a:t>Al Frazier, Joe </a:t>
            </a:r>
            <a:r>
              <a:rPr lang="en-US" dirty="0" err="1"/>
              <a:t>Palrang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Mike </a:t>
            </a:r>
            <a:r>
              <a:rPr lang="en-US" dirty="0"/>
              <a:t>Sheridan, Ed Frank, </a:t>
            </a:r>
            <a:endParaRPr lang="en-US" dirty="0" smtClean="0"/>
          </a:p>
          <a:p>
            <a:pPr lvl="1"/>
            <a:r>
              <a:rPr lang="en-US" dirty="0" smtClean="0"/>
              <a:t>Don </a:t>
            </a:r>
            <a:r>
              <a:rPr lang="en-US" dirty="0"/>
              <a:t>Jackson, Faye Baxter, </a:t>
            </a:r>
            <a:endParaRPr lang="en-US" dirty="0" smtClean="0"/>
          </a:p>
          <a:p>
            <a:pPr lvl="1"/>
            <a:r>
              <a:rPr lang="en-US" dirty="0" smtClean="0"/>
              <a:t>Patrick </a:t>
            </a:r>
            <a:r>
              <a:rPr lang="en-US" dirty="0"/>
              <a:t>Naughton, Chris </a:t>
            </a:r>
            <a:r>
              <a:rPr lang="en-US" dirty="0" err="1"/>
              <a:t>Warth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Bob </a:t>
            </a:r>
            <a:r>
              <a:rPr lang="en-US" dirty="0" err="1"/>
              <a:t>Weisblatt</a:t>
            </a:r>
            <a:r>
              <a:rPr lang="en-US" dirty="0"/>
              <a:t>, </a:t>
            </a:r>
            <a:r>
              <a:rPr lang="en-US" dirty="0" smtClean="0"/>
              <a:t>David </a:t>
            </a:r>
            <a:r>
              <a:rPr lang="en-US" dirty="0" err="1"/>
              <a:t>Lavallee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Jon Payne</a:t>
            </a:r>
            <a:endParaRPr lang="en-US" dirty="0" smtClean="0"/>
          </a:p>
          <a:p>
            <a:endParaRPr lang="mk-M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803" y="2260333"/>
            <a:ext cx="5233698" cy="30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Pregnancy…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Expensive Toy – Star 7</a:t>
            </a:r>
          </a:p>
          <a:p>
            <a:pPr lvl="1"/>
            <a:r>
              <a:rPr lang="en-US" dirty="0"/>
              <a:t>Intended for Interactive </a:t>
            </a:r>
            <a:r>
              <a:rPr lang="en-US" dirty="0" smtClean="0"/>
              <a:t>TV and home entertainment</a:t>
            </a:r>
          </a:p>
          <a:p>
            <a:pPr lvl="1"/>
            <a:r>
              <a:rPr lang="en-US" dirty="0" smtClean="0"/>
              <a:t>Animated Touch screen user interface</a:t>
            </a:r>
          </a:p>
          <a:p>
            <a:pPr lvl="1"/>
            <a:r>
              <a:rPr lang="en-US" dirty="0"/>
              <a:t>wireless networking, multimedia codecs, remote control (TV)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Newly created language: Oak</a:t>
            </a:r>
          </a:p>
          <a:p>
            <a:pPr lvl="1"/>
            <a:r>
              <a:rPr lang="en-US" dirty="0" smtClean="0"/>
              <a:t>Duke first appeared here as an assistant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://www.youtube.com/watch?v=Ahg8OBYixL0</a:t>
            </a:r>
            <a:endParaRPr lang="en-US" dirty="0"/>
          </a:p>
          <a:p>
            <a:endParaRPr lang="en-US" dirty="0" smtClean="0"/>
          </a:p>
          <a:p>
            <a:endParaRPr lang="mk-M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16" y="3273511"/>
            <a:ext cx="3930025" cy="2923694"/>
          </a:xfrm>
          <a:prstGeom prst="rect">
            <a:avLst/>
          </a:prstGeom>
        </p:spPr>
      </p:pic>
      <p:pic>
        <p:nvPicPr>
          <p:cNvPr id="1026" name="Picture 2" descr="http://tech-insider.org/java/research/1998/images/Star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46" y="3794088"/>
            <a:ext cx="3149600" cy="36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40985441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165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Birth…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4117460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45127" y="173355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Birthday</a:t>
            </a:r>
          </a:p>
          <a:p>
            <a:pPr lvl="1"/>
            <a:r>
              <a:rPr lang="en-US" dirty="0" smtClean="0"/>
              <a:t>It was a girl after all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Renamed to Java (1995</a:t>
            </a:r>
            <a:r>
              <a:rPr lang="en-US" dirty="0">
                <a:sym typeface="Wingdings" panose="05000000000000000000" pitchFamily="2" charset="2"/>
              </a:rPr>
              <a:t>)				</a:t>
            </a:r>
            <a:r>
              <a:rPr lang="en-US" dirty="0" smtClean="0">
                <a:sym typeface="Wingdings" panose="05000000000000000000" pitchFamily="2" charset="2"/>
              </a:rPr>
              <a:t>according to nameberry.com</a:t>
            </a:r>
          </a:p>
          <a:p>
            <a:pPr lvl="1"/>
            <a:r>
              <a:rPr lang="en-US" dirty="0"/>
              <a:t>Kim </a:t>
            </a:r>
            <a:r>
              <a:rPr lang="en-US" dirty="0" err="1" smtClean="0"/>
              <a:t>Polese</a:t>
            </a:r>
            <a:r>
              <a:rPr lang="en-US" dirty="0" smtClean="0"/>
              <a:t> was the godfather</a:t>
            </a:r>
          </a:p>
          <a:p>
            <a:pPr lvl="1"/>
            <a:r>
              <a:rPr lang="en-US" dirty="0"/>
              <a:t>dynamic, revolutionary, lively, fun</a:t>
            </a:r>
            <a:endParaRPr lang="en-US" dirty="0" smtClean="0"/>
          </a:p>
          <a:p>
            <a:endParaRPr lang="en-US" dirty="0"/>
          </a:p>
          <a:p>
            <a:endParaRPr lang="mk-MK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9197" y="2952908"/>
            <a:ext cx="4408853" cy="3227230"/>
          </a:xfrm>
          <a:prstGeom prst="rect">
            <a:avLst/>
          </a:prstGeom>
        </p:spPr>
      </p:pic>
      <p:pic>
        <p:nvPicPr>
          <p:cNvPr id="2050" name="Picture 2" descr="http://static.fjcdn.com/pictures/Boy+or+an+abortion_ec7140_398269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3535317"/>
            <a:ext cx="4851398" cy="264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Birth…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HotJava</a:t>
            </a:r>
            <a:r>
              <a:rPr lang="en-US" dirty="0" smtClean="0"/>
              <a:t> </a:t>
            </a:r>
            <a:r>
              <a:rPr lang="en-US" dirty="0"/>
              <a:t>graphical </a:t>
            </a:r>
            <a:r>
              <a:rPr lang="en-US" dirty="0" smtClean="0"/>
              <a:t>browser</a:t>
            </a:r>
          </a:p>
          <a:p>
            <a:pPr lvl="1"/>
            <a:r>
              <a:rPr lang="en-US" dirty="0" smtClean="0"/>
              <a:t>First browser with moving objects </a:t>
            </a:r>
          </a:p>
          <a:p>
            <a:pPr lvl="1"/>
            <a:r>
              <a:rPr lang="en-US" dirty="0" smtClean="0"/>
              <a:t>and dynamic executable content</a:t>
            </a:r>
          </a:p>
          <a:p>
            <a:pPr lvl="1"/>
            <a:r>
              <a:rPr lang="en-US" dirty="0"/>
              <a:t>Birth of Applet concept</a:t>
            </a:r>
          </a:p>
          <a:p>
            <a:r>
              <a:rPr lang="en-US" dirty="0" smtClean="0"/>
              <a:t>First </a:t>
            </a:r>
            <a:r>
              <a:rPr lang="en-US" dirty="0"/>
              <a:t>Java compiler written in </a:t>
            </a:r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JVM is written in C</a:t>
            </a:r>
          </a:p>
          <a:p>
            <a:pPr lvl="1"/>
            <a:r>
              <a:rPr lang="en-US" dirty="0" smtClean="0"/>
              <a:t>JRE (libraries) </a:t>
            </a:r>
            <a:r>
              <a:rPr lang="en-US" dirty="0" smtClean="0"/>
              <a:t>is written in Java</a:t>
            </a:r>
          </a:p>
          <a:p>
            <a:pPr lvl="2"/>
            <a:r>
              <a:rPr lang="en-US" dirty="0" smtClean="0"/>
              <a:t>Native methods written in C/C++</a:t>
            </a:r>
          </a:p>
          <a:p>
            <a:pPr lvl="1"/>
            <a:r>
              <a:rPr lang="en-US" dirty="0" smtClean="0"/>
              <a:t>JDK is written in Java</a:t>
            </a:r>
          </a:p>
          <a:p>
            <a:pPr lvl="1"/>
            <a:r>
              <a:rPr lang="en-US" dirty="0" smtClean="0"/>
              <a:t>But, depends on the vendor…</a:t>
            </a:r>
          </a:p>
          <a:p>
            <a:endParaRPr lang="en-US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6832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Toddler…</a:t>
            </a:r>
            <a:endParaRPr lang="mk-M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First walk</a:t>
            </a:r>
          </a:p>
          <a:p>
            <a:pPr lvl="1"/>
            <a:r>
              <a:rPr lang="en-US" dirty="0" smtClean="0"/>
              <a:t>TED Conference</a:t>
            </a:r>
          </a:p>
          <a:p>
            <a:pPr lvl="1"/>
            <a:r>
              <a:rPr lang="en-US" dirty="0" smtClean="0"/>
              <a:t>Gosling prepared a demo for a 30 hours</a:t>
            </a:r>
          </a:p>
          <a:p>
            <a:pPr lvl="1"/>
            <a:r>
              <a:rPr lang="en-US" dirty="0" smtClean="0"/>
              <a:t>3D molecule rotated using a mouse</a:t>
            </a:r>
          </a:p>
          <a:p>
            <a:pPr lvl="1"/>
            <a:r>
              <a:rPr lang="en-US" dirty="0" smtClean="0"/>
              <a:t>WOW effect</a:t>
            </a:r>
          </a:p>
          <a:p>
            <a:r>
              <a:rPr lang="en-US" dirty="0" smtClean="0"/>
              <a:t>First release</a:t>
            </a:r>
          </a:p>
          <a:p>
            <a:pPr lvl="1"/>
            <a:r>
              <a:rPr lang="en-US" dirty="0" smtClean="0"/>
              <a:t>10 000 downloads in first months</a:t>
            </a:r>
          </a:p>
          <a:p>
            <a:pPr lvl="1"/>
            <a:r>
              <a:rPr lang="en-US" dirty="0" smtClean="0"/>
              <a:t>Netscape browser includes Java support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mk-MK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7033742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6" name="Picture 4" descr="https://upload.wikimedia.org/wikipedia/commons/b/bd/Omethoate-Molecule-3D-balls-by-AHR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34578"/>
            <a:ext cx="3740727" cy="28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cons.iconarchive.com/icons/morcha/browsers/256/Netscape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75" y="4808748"/>
            <a:ext cx="1371389" cy="13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blue-n-gold.com/halfdan/TED_logo_rgb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10" y="2786789"/>
            <a:ext cx="1149833" cy="4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Childhood…</a:t>
            </a:r>
            <a:endParaRPr lang="mk-M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 err="1" smtClean="0"/>
              <a:t>JavaOne</a:t>
            </a:r>
            <a:r>
              <a:rPr lang="en-US" dirty="0" smtClean="0"/>
              <a:t> conference</a:t>
            </a:r>
          </a:p>
          <a:p>
            <a:pPr lvl="1"/>
            <a:r>
              <a:rPr lang="en-US" dirty="0" smtClean="0"/>
              <a:t>6 000 attendees</a:t>
            </a:r>
          </a:p>
          <a:p>
            <a:r>
              <a:rPr lang="en-US" dirty="0" smtClean="0"/>
              <a:t>Object-oriented Hype – rise of design patterns</a:t>
            </a:r>
          </a:p>
          <a:p>
            <a:r>
              <a:rPr lang="en-US" dirty="0" smtClean="0"/>
              <a:t>Distributed Objects </a:t>
            </a:r>
          </a:p>
          <a:p>
            <a:r>
              <a:rPr lang="en-US" dirty="0" smtClean="0"/>
              <a:t>Web Technologies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mk-MK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77761931"/>
              </p:ext>
            </p:extLst>
          </p:nvPr>
        </p:nvGraphicFramePr>
        <p:xfrm>
          <a:off x="4229100" y="-431800"/>
          <a:ext cx="82296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0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Light">
  <a:themeElements>
    <a:clrScheme name="Timeline02_16x9">
      <a:dk1>
        <a:srgbClr val="7F7F7F"/>
      </a:dk1>
      <a:lt1>
        <a:srgbClr val="FFFFFF"/>
      </a:lt1>
      <a:dk2>
        <a:srgbClr val="1C1C1C"/>
      </a:dk2>
      <a:lt2>
        <a:srgbClr val="F2F2F2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imeline02_16x9">
      <a:dk1>
        <a:srgbClr val="7F7F7F"/>
      </a:dk1>
      <a:lt1>
        <a:srgbClr val="FFFFFF"/>
      </a:lt1>
      <a:dk2>
        <a:srgbClr val="1C1C1C"/>
      </a:dk2>
      <a:lt2>
        <a:srgbClr val="F2F2F2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imeline02_16x9">
      <a:dk1>
        <a:srgbClr val="7F7F7F"/>
      </a:dk1>
      <a:lt1>
        <a:srgbClr val="FFFFFF"/>
      </a:lt1>
      <a:dk2>
        <a:srgbClr val="1C1C1C"/>
      </a:dk2>
      <a:lt2>
        <a:srgbClr val="F2F2F2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4B68FC-3556-4284-BAA4-1BF2EED3E6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timeline diagram slide (widescreen)</Template>
  <TotalTime>0</TotalTime>
  <Words>2104</Words>
  <Application>Microsoft Office PowerPoint</Application>
  <PresentationFormat>Widescreen</PresentationFormat>
  <Paragraphs>567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</vt:lpstr>
      <vt:lpstr>Wingdings</vt:lpstr>
      <vt:lpstr>Wingdings 2</vt:lpstr>
      <vt:lpstr>OfficeLight</vt:lpstr>
      <vt:lpstr>20 Years of Java</vt:lpstr>
      <vt:lpstr>Me, Myself and Java</vt:lpstr>
      <vt:lpstr>Disclaimer</vt:lpstr>
      <vt:lpstr>Love…</vt:lpstr>
      <vt:lpstr>Pregnancy…</vt:lpstr>
      <vt:lpstr>Birth…</vt:lpstr>
      <vt:lpstr>Birth…</vt:lpstr>
      <vt:lpstr>Toddler…</vt:lpstr>
      <vt:lpstr>Childhood…</vt:lpstr>
      <vt:lpstr>Primary Design Goals</vt:lpstr>
      <vt:lpstr>Java definition</vt:lpstr>
      <vt:lpstr>Java definition</vt:lpstr>
      <vt:lpstr>A Wolf in Sheep’s Clothing</vt:lpstr>
      <vt:lpstr>Puberty…</vt:lpstr>
      <vt:lpstr>It’s time for … Java = Coffee?</vt:lpstr>
      <vt:lpstr>Puberty…</vt:lpstr>
      <vt:lpstr>College…</vt:lpstr>
      <vt:lpstr>Graduation…</vt:lpstr>
      <vt:lpstr>20 Years Later…</vt:lpstr>
      <vt:lpstr>20 Years Later… Technology Groups </vt:lpstr>
      <vt:lpstr>20 Years Later… Community </vt:lpstr>
      <vt:lpstr>20 Years Later…</vt:lpstr>
      <vt:lpstr>Near Future</vt:lpstr>
      <vt:lpstr>What’s Next</vt:lpstr>
      <vt:lpstr>Integration with other languages</vt:lpstr>
      <vt:lpstr>Jobs</vt:lpstr>
      <vt:lpstr>Jobs - Today</vt:lpstr>
      <vt:lpstr>Jobs at Dice.com - jobs post request by skill per month</vt:lpstr>
      <vt:lpstr>December Headline Java's popularity is going through the roof</vt:lpstr>
      <vt:lpstr>Java Education</vt:lpstr>
      <vt:lpstr>Java libs on github.com</vt:lpstr>
      <vt:lpstr>What was used in 2014?</vt:lpstr>
      <vt:lpstr>Java Popularity – GitHub &amp; StackOverflow</vt:lpstr>
      <vt:lpstr>Get involved, Make a Change</vt:lpstr>
      <vt:lpstr>Get involved, Make a Change</vt:lpstr>
      <vt:lpstr>Java Legend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2015-11-26T20:55:51Z</dcterms:created>
  <dcterms:modified xsi:type="dcterms:W3CDTF">2015-12-13T08:38:46Z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TC028048999991</vt:lpwstr>
  </property>
</Properties>
</file>