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unknown"/>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5"/>
    <p:sldMasterId id="2147483656" r:id="rId6"/>
  </p:sldMasterIdLst>
  <p:notesMasterIdLst>
    <p:notesMasterId r:id="rId24"/>
  </p:notesMasterIdLst>
  <p:sldIdLst>
    <p:sldId id="292" r:id="rId7"/>
    <p:sldId id="298" r:id="rId8"/>
    <p:sldId id="303" r:id="rId9"/>
    <p:sldId id="310" r:id="rId10"/>
    <p:sldId id="304" r:id="rId11"/>
    <p:sldId id="308" r:id="rId12"/>
    <p:sldId id="309" r:id="rId13"/>
    <p:sldId id="300" r:id="rId14"/>
    <p:sldId id="295" r:id="rId15"/>
    <p:sldId id="305" r:id="rId16"/>
    <p:sldId id="307" r:id="rId17"/>
    <p:sldId id="306" r:id="rId18"/>
    <p:sldId id="312" r:id="rId19"/>
    <p:sldId id="313" r:id="rId20"/>
    <p:sldId id="314" r:id="rId21"/>
    <p:sldId id="293" r:id="rId22"/>
    <p:sldId id="311" r:id="rId23"/>
  </p:sldIdLst>
  <p:sldSz cx="9144000" cy="5143500" type="screen16x9"/>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D99"/>
    <a:srgbClr val="EC604D"/>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30" d="100"/>
          <a:sy n="130" d="100"/>
        </p:scale>
        <p:origin x="-72" y="1080"/>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441624-398E-4CC3-8CAC-9C2FCCB8B6C4}" type="datetimeFigureOut">
              <a:rPr lang="bg-BG" smtClean="0"/>
              <a:t>10.4.2017 г.</a:t>
            </a:fld>
            <a:endParaRPr lang="bg-BG"/>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F8E660-7EBC-45F2-BF57-DBBCA485F30C}" type="slidenum">
              <a:rPr lang="bg-BG" smtClean="0"/>
              <a:t>‹#›</a:t>
            </a:fld>
            <a:endParaRPr lang="bg-BG"/>
          </a:p>
        </p:txBody>
      </p:sp>
    </p:spTree>
    <p:extLst>
      <p:ext uri="{BB962C8B-B14F-4D97-AF65-F5344CB8AC3E}">
        <p14:creationId xmlns:p14="http://schemas.microsoft.com/office/powerpoint/2010/main" val="1195246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https://github.com/Mixajlo</a:t>
            </a:r>
            <a:endParaRPr lang="en-US"/>
          </a:p>
        </p:txBody>
      </p:sp>
      <p:sp>
        <p:nvSpPr>
          <p:cNvPr id="4" name="Slide Number Placeholder 3"/>
          <p:cNvSpPr>
            <a:spLocks noGrp="1"/>
          </p:cNvSpPr>
          <p:nvPr>
            <p:ph type="sldNum" sz="quarter" idx="10"/>
          </p:nvPr>
        </p:nvSpPr>
        <p:spPr/>
        <p:txBody>
          <a:bodyPr/>
          <a:lstStyle/>
          <a:p>
            <a:fld id="{0DF8E660-7EBC-45F2-BF57-DBBCA485F30C}" type="slidenum">
              <a:rPr lang="bg-BG" smtClean="0"/>
              <a:t>2</a:t>
            </a:fld>
            <a:endParaRPr lang="bg-BG"/>
          </a:p>
        </p:txBody>
      </p:sp>
    </p:spTree>
    <p:extLst>
      <p:ext uri="{BB962C8B-B14F-4D97-AF65-F5344CB8AC3E}">
        <p14:creationId xmlns:p14="http://schemas.microsoft.com/office/powerpoint/2010/main" val="1158409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lang="en-US" sz="1800" dirty="0"/>
          </a:p>
        </p:txBody>
      </p:sp>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lang="en-US" sz="1800" dirty="0"/>
          </a:p>
        </p:txBody>
      </p:sp>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lang="en-US" sz="1800" dirty="0"/>
          </a:p>
        </p:txBody>
      </p:sp>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Slide Template">
    <p:spTree>
      <p:nvGrpSpPr>
        <p:cNvPr id="1" name=""/>
        <p:cNvGrpSpPr/>
        <p:nvPr/>
      </p:nvGrpSpPr>
      <p:grpSpPr>
        <a:xfrm>
          <a:off x="0" y="0"/>
          <a:ext cx="0" cy="0"/>
          <a:chOff x="0" y="0"/>
          <a:chExt cx="0" cy="0"/>
        </a:xfrm>
      </p:grpSpPr>
      <p:sp>
        <p:nvSpPr>
          <p:cNvPr id="7" name="Rectangle 6"/>
          <p:cNvSpPr/>
          <p:nvPr userDrawn="1"/>
        </p:nvSpPr>
        <p:spPr>
          <a:xfrm>
            <a:off x="0" y="-1"/>
            <a:ext cx="9144000" cy="45879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2" spcCol="216000" rtlCol="0" anchor="ctr"/>
          <a:lstStyle/>
          <a:p>
            <a:pPr algn="ctr"/>
            <a:endParaRPr lang="bg-BG"/>
          </a:p>
        </p:txBody>
      </p:sp>
      <p:sp>
        <p:nvSpPr>
          <p:cNvPr id="8" name="Rectangle 7"/>
          <p:cNvSpPr/>
          <p:nvPr userDrawn="1"/>
        </p:nvSpPr>
        <p:spPr>
          <a:xfrm>
            <a:off x="0" y="0"/>
            <a:ext cx="9144000" cy="972000"/>
          </a:xfrm>
          <a:prstGeom prst="rect">
            <a:avLst/>
          </a:prstGeom>
          <a:solidFill>
            <a:srgbClr val="349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0" name="Isosceles Triangle 9"/>
          <p:cNvSpPr/>
          <p:nvPr userDrawn="1"/>
        </p:nvSpPr>
        <p:spPr>
          <a:xfrm rot="10800000">
            <a:off x="949732" y="929043"/>
            <a:ext cx="525924" cy="203171"/>
          </a:xfrm>
          <a:prstGeom prst="triangle">
            <a:avLst/>
          </a:prstGeom>
          <a:solidFill>
            <a:srgbClr val="349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2" name="Text Placeholder 2"/>
          <p:cNvSpPr>
            <a:spLocks noGrp="1"/>
          </p:cNvSpPr>
          <p:nvPr>
            <p:ph type="body" idx="1" hasCustomPrompt="1"/>
          </p:nvPr>
        </p:nvSpPr>
        <p:spPr>
          <a:xfrm>
            <a:off x="457200" y="1132215"/>
            <a:ext cx="8363272" cy="3383751"/>
          </a:xfrm>
          <a:prstGeom prst="rect">
            <a:avLst/>
          </a:prstGeom>
          <a:noFill/>
          <a:ln>
            <a:noFill/>
          </a:ln>
          <a:effectLst/>
        </p:spPr>
        <p:style>
          <a:lnRef idx="3">
            <a:schemeClr val="lt1"/>
          </a:lnRef>
          <a:fillRef idx="1">
            <a:schemeClr val="accent2"/>
          </a:fillRef>
          <a:effectRef idx="1">
            <a:schemeClr val="accent2"/>
          </a:effectRef>
          <a:fontRef idx="none"/>
        </p:style>
        <p:txBody>
          <a:bodyPr wrap="square" numCol="2" spcCol="288000" anchor="t" anchorCtr="0">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US" sz="1800" b="0" i="0" baseline="0" smtClean="0">
                <a:solidFill>
                  <a:schemeClr val="tx1"/>
                </a:solidFill>
                <a:effectLst/>
                <a:latin typeface="+mn-lt"/>
                <a:cs typeface="Arial" panose="020B0604020202020204" pitchFamily="34" charset="0"/>
              </a:defRPr>
            </a:lvl1pPr>
            <a:lvl2pPr marL="541338" indent="-180975" eaLnBrk="1" latinLnBrk="0" hangingPunct="1">
              <a:buFont typeface="Arial" panose="020B0604020202020204" pitchFamily="34" charset="0"/>
              <a:buChar char="•"/>
              <a:defRPr sz="2000" b="0"/>
            </a:lvl2pPr>
            <a:lvl3pPr marL="720725" indent="-180975" eaLnBrk="1" latinLnBrk="0" hangingPunct="1">
              <a:buFont typeface="Calibri" panose="020F0502020204030204" pitchFamily="34" charset="0"/>
              <a:buChar char="‒"/>
              <a:defRPr sz="1800" b="0"/>
            </a:lvl3pPr>
            <a:lvl4pPr marL="896938" indent="-177800" eaLnBrk="1" latinLnBrk="0" hangingPunct="1">
              <a:buFont typeface="Arial" panose="020B0604020202020204" pitchFamily="34" charset="0"/>
              <a:buChar char="•"/>
              <a:defRPr sz="1600" b="0"/>
            </a:lvl4pPr>
            <a:lvl5pPr marL="1074738" indent="-177800" eaLnBrk="1" latinLnBrk="0" hangingPunct="1">
              <a:buFont typeface="Calibri" panose="020F0502020204030204" pitchFamily="34" charset="0"/>
              <a:buChar char="»"/>
              <a:defRPr sz="1600" b="0"/>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The text goes automatically into two columns. You can change the number of columns using Format Shape / Text Options / Text Box / Columns button. You can automatically indent the text using &lt;tab&gt; key and you will get the recommended formatting for second, third, fourth and fifth level texts. The text goes automatically into two columns. You can change the number of columns using Format Shape / Text Options / Text Box / Columns button. You can automatically indent the text using &lt;tab&gt; key and you will get the recommended formatting for second, third, fourth and fifth level texts.</a:t>
            </a:r>
          </a:p>
          <a:p>
            <a:pPr lvl="0"/>
            <a:endParaRPr lang="en-US" dirty="0"/>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a:p>
            <a:pPr lvl="0"/>
            <a:endParaRPr lang="en-US" dirty="0"/>
          </a:p>
        </p:txBody>
      </p:sp>
      <p:sp>
        <p:nvSpPr>
          <p:cNvPr id="9" name="Text Placeholder 6"/>
          <p:cNvSpPr>
            <a:spLocks noGrp="1"/>
          </p:cNvSpPr>
          <p:nvPr>
            <p:ph type="body" sz="quarter" idx="12" hasCustomPrompt="1"/>
          </p:nvPr>
        </p:nvSpPr>
        <p:spPr>
          <a:xfrm>
            <a:off x="457200" y="123478"/>
            <a:ext cx="8363271" cy="719485"/>
          </a:xfrm>
          <a:prstGeom prst="rect">
            <a:avLst/>
          </a:prstGeom>
        </p:spPr>
        <p:txBody>
          <a:bodyPr anchor="ctr" anchorCtr="0">
            <a:noAutofit/>
          </a:bodyPr>
          <a:lstStyle>
            <a:lvl1pPr marL="0" indent="0">
              <a:lnSpc>
                <a:spcPts val="3500"/>
              </a:lnSpc>
              <a:buNone/>
              <a:defRPr sz="3000" b="1" cap="all" baseline="0">
                <a:solidFill>
                  <a:schemeClr val="bg1"/>
                </a:solidFill>
                <a:latin typeface="Arial" panose="020B0604020202020204" pitchFamily="34" charset="0"/>
                <a:cs typeface="Arial" panose="020B0604020202020204" pitchFamily="34" charset="0"/>
              </a:defRPr>
            </a:lvl1pPr>
          </a:lstStyle>
          <a:p>
            <a:pPr lvl="0"/>
            <a:r>
              <a:rPr lang="en-US" dirty="0"/>
              <a:t>Slide Name can be long enough to be split into 2 lines automatically</a:t>
            </a:r>
          </a:p>
        </p:txBody>
      </p:sp>
      <p:pic>
        <p:nvPicPr>
          <p:cNvPr id="14" name="Picture 2" descr="C:\Users\zhulieta.zheleva\Desktop\Logo_PP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25452" y="4227934"/>
            <a:ext cx="918548" cy="915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614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Key Topics Equal Animated">
    <p:spTree>
      <p:nvGrpSpPr>
        <p:cNvPr id="1" name=""/>
        <p:cNvGrpSpPr/>
        <p:nvPr/>
      </p:nvGrpSpPr>
      <p:grpSpPr>
        <a:xfrm>
          <a:off x="0" y="0"/>
          <a:ext cx="0" cy="0"/>
          <a:chOff x="0" y="0"/>
          <a:chExt cx="0" cy="0"/>
        </a:xfrm>
      </p:grpSpPr>
      <p:sp>
        <p:nvSpPr>
          <p:cNvPr id="4" name="Rectangle 3"/>
          <p:cNvSpPr/>
          <p:nvPr userDrawn="1"/>
        </p:nvSpPr>
        <p:spPr>
          <a:xfrm>
            <a:off x="0" y="0"/>
            <a:ext cx="9144000" cy="972000"/>
          </a:xfrm>
          <a:prstGeom prst="rect">
            <a:avLst/>
          </a:prstGeom>
          <a:solidFill>
            <a:srgbClr val="349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Text Placeholder 6"/>
          <p:cNvSpPr>
            <a:spLocks noGrp="1"/>
          </p:cNvSpPr>
          <p:nvPr>
            <p:ph type="body" sz="quarter" idx="12" hasCustomPrompt="1"/>
          </p:nvPr>
        </p:nvSpPr>
        <p:spPr>
          <a:xfrm>
            <a:off x="457200" y="123478"/>
            <a:ext cx="8363271" cy="719485"/>
          </a:xfrm>
          <a:prstGeom prst="rect">
            <a:avLst/>
          </a:prstGeom>
        </p:spPr>
        <p:txBody>
          <a:bodyPr anchor="ctr" anchorCtr="0">
            <a:noAutofit/>
          </a:bodyPr>
          <a:lstStyle>
            <a:lvl1pPr marL="0" indent="0">
              <a:lnSpc>
                <a:spcPts val="3500"/>
              </a:lnSpc>
              <a:buNone/>
              <a:defRPr sz="3000" b="1" cap="all" baseline="0">
                <a:solidFill>
                  <a:schemeClr val="bg1"/>
                </a:solidFill>
                <a:latin typeface="Arial" panose="020B0604020202020204" pitchFamily="34" charset="0"/>
                <a:cs typeface="Arial" panose="020B0604020202020204" pitchFamily="34" charset="0"/>
              </a:defRPr>
            </a:lvl1pPr>
          </a:lstStyle>
          <a:p>
            <a:pPr lvl="0"/>
            <a:r>
              <a:rPr lang="en-US" dirty="0"/>
              <a:t>Use this slide when you want to elaborate on 3 equal topics</a:t>
            </a:r>
          </a:p>
        </p:txBody>
      </p:sp>
      <p:sp>
        <p:nvSpPr>
          <p:cNvPr id="6" name="Rectangle 5"/>
          <p:cNvSpPr/>
          <p:nvPr userDrawn="1"/>
        </p:nvSpPr>
        <p:spPr>
          <a:xfrm>
            <a:off x="0" y="1347614"/>
            <a:ext cx="4449804" cy="14196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9" name="Rectangle 8"/>
          <p:cNvSpPr/>
          <p:nvPr userDrawn="1"/>
        </p:nvSpPr>
        <p:spPr>
          <a:xfrm>
            <a:off x="4730708" y="1347614"/>
            <a:ext cx="4413292" cy="14196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2" name="Rectangle 11"/>
          <p:cNvSpPr/>
          <p:nvPr userDrawn="1"/>
        </p:nvSpPr>
        <p:spPr>
          <a:xfrm>
            <a:off x="0" y="3024313"/>
            <a:ext cx="4449804" cy="14196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3" name="Picture 2" descr="C:\Users\zhulieta.zheleva\Desktop\Logo_PP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25452" y="4227934"/>
            <a:ext cx="918548" cy="915566"/>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3" hasCustomPrompt="1"/>
          </p:nvPr>
        </p:nvSpPr>
        <p:spPr>
          <a:xfrm>
            <a:off x="251520" y="1620186"/>
            <a:ext cx="3818880" cy="922337"/>
          </a:xfrm>
          <a:prstGeom prst="rect">
            <a:avLst/>
          </a:prstGeom>
        </p:spPr>
        <p:txBody>
          <a:bodyPr/>
          <a:lstStyle>
            <a:lvl1pPr marL="0" indent="0">
              <a:buNone/>
              <a:defRPr sz="1800" baseline="0"/>
            </a:lvl1pPr>
          </a:lstStyle>
          <a:p>
            <a:r>
              <a:rPr lang="en-US" sz="1800" dirty="0"/>
              <a:t>Lorem ipsum </a:t>
            </a:r>
            <a:r>
              <a:rPr lang="en-US" sz="1800" dirty="0" err="1"/>
              <a:t>dres</a:t>
            </a:r>
            <a:r>
              <a:rPr lang="en-US" sz="1800" dirty="0"/>
              <a:t> </a:t>
            </a:r>
            <a:r>
              <a:rPr lang="en-US" sz="1800" dirty="0" err="1"/>
              <a:t>alandi</a:t>
            </a:r>
            <a:r>
              <a:rPr lang="en-US" sz="1800" dirty="0"/>
              <a:t> </a:t>
            </a:r>
            <a:r>
              <a:rPr lang="en-US" sz="1800" dirty="0" err="1"/>
              <a:t>tolero</a:t>
            </a:r>
            <a:r>
              <a:rPr lang="en-US" sz="1800" dirty="0"/>
              <a:t> </a:t>
            </a:r>
            <a:r>
              <a:rPr lang="en-US" sz="1800" dirty="0" err="1"/>
              <a:t>moi</a:t>
            </a:r>
            <a:r>
              <a:rPr lang="en-US" sz="1800" dirty="0"/>
              <a:t>. </a:t>
            </a:r>
            <a:r>
              <a:rPr lang="en-US" sz="1800" dirty="0" err="1"/>
              <a:t>Voltera</a:t>
            </a:r>
            <a:r>
              <a:rPr lang="en-US" sz="1800" dirty="0"/>
              <a:t> mi </a:t>
            </a:r>
            <a:r>
              <a:rPr lang="en-US" sz="1800" dirty="0" err="1"/>
              <a:t>denstruct</a:t>
            </a:r>
            <a:r>
              <a:rPr lang="en-US" sz="1800" dirty="0"/>
              <a:t> a la ipsum </a:t>
            </a:r>
            <a:r>
              <a:rPr lang="en-US" sz="1800" dirty="0" err="1"/>
              <a:t>dres</a:t>
            </a:r>
            <a:r>
              <a:rPr lang="en-US" sz="1800" dirty="0"/>
              <a:t> </a:t>
            </a:r>
            <a:r>
              <a:rPr lang="en-US" sz="1800" dirty="0" err="1"/>
              <a:t>alandi</a:t>
            </a:r>
            <a:r>
              <a:rPr lang="en-US" sz="1800" dirty="0"/>
              <a:t> </a:t>
            </a:r>
            <a:r>
              <a:rPr lang="en-US" sz="1800" dirty="0" err="1"/>
              <a:t>tolero</a:t>
            </a:r>
            <a:r>
              <a:rPr lang="en-US" sz="1800" dirty="0"/>
              <a:t> </a:t>
            </a:r>
            <a:r>
              <a:rPr lang="en-US" sz="1800" dirty="0" err="1"/>
              <a:t>moi</a:t>
            </a:r>
            <a:r>
              <a:rPr lang="en-US" sz="1800" dirty="0"/>
              <a:t>. </a:t>
            </a:r>
            <a:endParaRPr lang="bg-BG" sz="1800" dirty="0"/>
          </a:p>
        </p:txBody>
      </p:sp>
      <p:sp>
        <p:nvSpPr>
          <p:cNvPr id="19" name="Text Placeholder 17"/>
          <p:cNvSpPr>
            <a:spLocks noGrp="1"/>
          </p:cNvSpPr>
          <p:nvPr>
            <p:ph type="body" sz="quarter" idx="14" hasCustomPrompt="1"/>
          </p:nvPr>
        </p:nvSpPr>
        <p:spPr>
          <a:xfrm>
            <a:off x="251520" y="3296885"/>
            <a:ext cx="3815351" cy="922337"/>
          </a:xfrm>
          <a:prstGeom prst="rect">
            <a:avLst/>
          </a:prstGeom>
        </p:spPr>
        <p:txBody>
          <a:bodyPr/>
          <a:lstStyle>
            <a:lvl1pPr marL="0" indent="0">
              <a:buNone/>
              <a:defRPr sz="1800" baseline="0"/>
            </a:lvl1pPr>
          </a:lstStyle>
          <a:p>
            <a:r>
              <a:rPr lang="en-US" sz="1800" dirty="0"/>
              <a:t>Lorem ipsum </a:t>
            </a:r>
            <a:r>
              <a:rPr lang="en-US" sz="1800" dirty="0" err="1"/>
              <a:t>dres</a:t>
            </a:r>
            <a:r>
              <a:rPr lang="en-US" sz="1800" dirty="0"/>
              <a:t> </a:t>
            </a:r>
            <a:r>
              <a:rPr lang="en-US" sz="1800" dirty="0" err="1"/>
              <a:t>alandi</a:t>
            </a:r>
            <a:r>
              <a:rPr lang="en-US" sz="1800" dirty="0"/>
              <a:t> </a:t>
            </a:r>
            <a:r>
              <a:rPr lang="en-US" sz="1800" dirty="0" err="1"/>
              <a:t>tolero</a:t>
            </a:r>
            <a:r>
              <a:rPr lang="en-US" sz="1800" dirty="0"/>
              <a:t> </a:t>
            </a:r>
            <a:r>
              <a:rPr lang="en-US" sz="1800" dirty="0" err="1"/>
              <a:t>moi</a:t>
            </a:r>
            <a:r>
              <a:rPr lang="en-US" sz="1800" dirty="0"/>
              <a:t>. </a:t>
            </a:r>
            <a:r>
              <a:rPr lang="en-US" sz="1800" dirty="0" err="1"/>
              <a:t>Voltera</a:t>
            </a:r>
            <a:r>
              <a:rPr lang="en-US" sz="1800" dirty="0"/>
              <a:t> mi </a:t>
            </a:r>
            <a:r>
              <a:rPr lang="en-US" sz="1800" dirty="0" err="1"/>
              <a:t>denstruct</a:t>
            </a:r>
            <a:r>
              <a:rPr lang="en-US" sz="1800" dirty="0"/>
              <a:t> a la ipsum </a:t>
            </a:r>
            <a:r>
              <a:rPr lang="en-US" sz="1800" dirty="0" err="1"/>
              <a:t>dres</a:t>
            </a:r>
            <a:r>
              <a:rPr lang="en-US" sz="1800" dirty="0"/>
              <a:t> </a:t>
            </a:r>
            <a:r>
              <a:rPr lang="en-US" sz="1800" dirty="0" err="1"/>
              <a:t>alandi</a:t>
            </a:r>
            <a:r>
              <a:rPr lang="en-US" sz="1800" dirty="0"/>
              <a:t> </a:t>
            </a:r>
            <a:r>
              <a:rPr lang="en-US" sz="1800" dirty="0" err="1"/>
              <a:t>tolero</a:t>
            </a:r>
            <a:r>
              <a:rPr lang="en-US" sz="1800" dirty="0"/>
              <a:t> </a:t>
            </a:r>
            <a:r>
              <a:rPr lang="en-US" sz="1800" dirty="0" err="1"/>
              <a:t>moi</a:t>
            </a:r>
            <a:r>
              <a:rPr lang="en-US" sz="1800" dirty="0"/>
              <a:t>. </a:t>
            </a:r>
            <a:endParaRPr lang="bg-BG" sz="1800" dirty="0"/>
          </a:p>
        </p:txBody>
      </p:sp>
      <p:sp>
        <p:nvSpPr>
          <p:cNvPr id="20" name="Text Placeholder 17"/>
          <p:cNvSpPr>
            <a:spLocks noGrp="1"/>
          </p:cNvSpPr>
          <p:nvPr>
            <p:ph type="body" sz="quarter" idx="15" hasCustomPrompt="1"/>
          </p:nvPr>
        </p:nvSpPr>
        <p:spPr>
          <a:xfrm>
            <a:off x="5004048" y="1620186"/>
            <a:ext cx="3816423" cy="922337"/>
          </a:xfrm>
          <a:prstGeom prst="rect">
            <a:avLst/>
          </a:prstGeom>
        </p:spPr>
        <p:txBody>
          <a:bodyPr/>
          <a:lstStyle>
            <a:lvl1pPr marL="0" indent="0">
              <a:buNone/>
              <a:defRPr sz="1800" baseline="0"/>
            </a:lvl1pPr>
          </a:lstStyle>
          <a:p>
            <a:r>
              <a:rPr lang="en-US" sz="1800" dirty="0"/>
              <a:t>Lorem ipsum </a:t>
            </a:r>
            <a:r>
              <a:rPr lang="en-US" sz="1800" dirty="0" err="1"/>
              <a:t>dres</a:t>
            </a:r>
            <a:r>
              <a:rPr lang="en-US" sz="1800" dirty="0"/>
              <a:t> </a:t>
            </a:r>
            <a:r>
              <a:rPr lang="en-US" sz="1800" dirty="0" err="1"/>
              <a:t>alandi</a:t>
            </a:r>
            <a:r>
              <a:rPr lang="en-US" sz="1800" dirty="0"/>
              <a:t> </a:t>
            </a:r>
            <a:r>
              <a:rPr lang="en-US" sz="1800" dirty="0" err="1"/>
              <a:t>tolero</a:t>
            </a:r>
            <a:r>
              <a:rPr lang="en-US" sz="1800" dirty="0"/>
              <a:t> </a:t>
            </a:r>
            <a:r>
              <a:rPr lang="en-US" sz="1800" dirty="0" err="1"/>
              <a:t>moi</a:t>
            </a:r>
            <a:r>
              <a:rPr lang="en-US" sz="1800" dirty="0"/>
              <a:t>. </a:t>
            </a:r>
            <a:r>
              <a:rPr lang="en-US" sz="1800" dirty="0" err="1"/>
              <a:t>Voltera</a:t>
            </a:r>
            <a:r>
              <a:rPr lang="en-US" sz="1800" dirty="0"/>
              <a:t> mi </a:t>
            </a:r>
            <a:r>
              <a:rPr lang="en-US" sz="1800" dirty="0" err="1"/>
              <a:t>denstruct</a:t>
            </a:r>
            <a:r>
              <a:rPr lang="en-US" sz="1800" dirty="0"/>
              <a:t> a la ipsum </a:t>
            </a:r>
            <a:r>
              <a:rPr lang="en-US" sz="1800" dirty="0" err="1"/>
              <a:t>dres</a:t>
            </a:r>
            <a:r>
              <a:rPr lang="en-US" sz="1800" dirty="0"/>
              <a:t> </a:t>
            </a:r>
            <a:r>
              <a:rPr lang="en-US" sz="1800" dirty="0" err="1"/>
              <a:t>alandi</a:t>
            </a:r>
            <a:r>
              <a:rPr lang="en-US" sz="1800" dirty="0"/>
              <a:t> </a:t>
            </a:r>
            <a:r>
              <a:rPr lang="en-US" sz="1800" dirty="0" err="1"/>
              <a:t>tolero</a:t>
            </a:r>
            <a:r>
              <a:rPr lang="en-US" sz="1800" dirty="0"/>
              <a:t> </a:t>
            </a:r>
            <a:r>
              <a:rPr lang="en-US" sz="1800" dirty="0" err="1"/>
              <a:t>moi</a:t>
            </a:r>
            <a:r>
              <a:rPr lang="en-US" sz="1800" dirty="0"/>
              <a:t>. </a:t>
            </a:r>
            <a:endParaRPr lang="bg-BG" sz="1800" dirty="0"/>
          </a:p>
        </p:txBody>
      </p:sp>
    </p:spTree>
    <p:extLst>
      <p:ext uri="{BB962C8B-B14F-4D97-AF65-F5344CB8AC3E}">
        <p14:creationId xmlns:p14="http://schemas.microsoft.com/office/powerpoint/2010/main" val="302174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fade">
                                      <p:cBhvr>
                                        <p:cTn id="19" dur="1000"/>
                                        <p:tgtEl>
                                          <p:spTgt spid="20">
                                            <p:txEl>
                                              <p:pRg st="0" end="0"/>
                                            </p:txEl>
                                          </p:spTgt>
                                        </p:tgtEl>
                                      </p:cBhvr>
                                    </p:animEffect>
                                    <p:anim calcmode="lin" valueType="num">
                                      <p:cBhvr>
                                        <p:cTn id="20"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0">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animEffect transition="in" filter="fade">
                                      <p:cBhvr>
                                        <p:cTn id="31" dur="1000"/>
                                        <p:tgtEl>
                                          <p:spTgt spid="19">
                                            <p:txEl>
                                              <p:pRg st="0" end="0"/>
                                            </p:txEl>
                                          </p:spTgt>
                                        </p:tgtEl>
                                      </p:cBhvr>
                                    </p:animEffect>
                                    <p:anim calcmode="lin" valueType="num">
                                      <p:cBhvr>
                                        <p:cTn id="3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19">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P spid="18" grpId="0" build="p">
        <p:tmplLst>
          <p:tmpl lvl="1">
            <p:tnLst>
              <p:par>
                <p:cTn presetID="42"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1000"/>
                        <p:tgtEl>
                          <p:spTgt spid="18"/>
                        </p:tgtEl>
                      </p:cBhvr>
                    </p:animEffect>
                    <p:anim calcmode="lin" valueType="num">
                      <p:cBhvr>
                        <p:cTn dur="1000" fill="hold"/>
                        <p:tgtEl>
                          <p:spTgt spid="18"/>
                        </p:tgtEl>
                        <p:attrNameLst>
                          <p:attrName>ppt_x</p:attrName>
                        </p:attrNameLst>
                      </p:cBhvr>
                      <p:tavLst>
                        <p:tav tm="0">
                          <p:val>
                            <p:strVal val="#ppt_x"/>
                          </p:val>
                        </p:tav>
                        <p:tav tm="100000">
                          <p:val>
                            <p:strVal val="#ppt_x"/>
                          </p:val>
                        </p:tav>
                      </p:tavLst>
                    </p:anim>
                    <p:anim calcmode="lin" valueType="num">
                      <p:cBhvr>
                        <p:cTn dur="1000" fill="hold"/>
                        <p:tgtEl>
                          <p:spTgt spid="18"/>
                        </p:tgtEl>
                        <p:attrNameLst>
                          <p:attrName>ppt_y</p:attrName>
                        </p:attrNameLst>
                      </p:cBhvr>
                      <p:tavLst>
                        <p:tav tm="0">
                          <p:val>
                            <p:strVal val="#ppt_y+.1"/>
                          </p:val>
                        </p:tav>
                        <p:tav tm="100000">
                          <p:val>
                            <p:strVal val="#ppt_y"/>
                          </p:val>
                        </p:tav>
                      </p:tavLst>
                    </p:anim>
                  </p:childTnLst>
                </p:cTn>
              </p:par>
            </p:tnLst>
          </p:tmpl>
        </p:tmplLst>
      </p:bldP>
      <p:bldP spid="19" grpId="0" build="p">
        <p:tmplLst>
          <p:tmpl lvl="1">
            <p:tnLst>
              <p:par>
                <p:cTn presetID="42"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1000"/>
                        <p:tgtEl>
                          <p:spTgt spid="19"/>
                        </p:tgtEl>
                      </p:cBhvr>
                    </p:animEffect>
                    <p:anim calcmode="lin" valueType="num">
                      <p:cBhvr>
                        <p:cTn dur="1000" fill="hold"/>
                        <p:tgtEl>
                          <p:spTgt spid="19"/>
                        </p:tgtEl>
                        <p:attrNameLst>
                          <p:attrName>ppt_x</p:attrName>
                        </p:attrNameLst>
                      </p:cBhvr>
                      <p:tavLst>
                        <p:tav tm="0">
                          <p:val>
                            <p:strVal val="#ppt_x"/>
                          </p:val>
                        </p:tav>
                        <p:tav tm="100000">
                          <p:val>
                            <p:strVal val="#ppt_x"/>
                          </p:val>
                        </p:tav>
                      </p:tavLst>
                    </p:anim>
                    <p:anim calcmode="lin" valueType="num">
                      <p:cBhvr>
                        <p:cTn dur="1000" fill="hold"/>
                        <p:tgtEl>
                          <p:spTgt spid="19"/>
                        </p:tgtEl>
                        <p:attrNameLst>
                          <p:attrName>ppt_y</p:attrName>
                        </p:attrNameLst>
                      </p:cBhvr>
                      <p:tavLst>
                        <p:tav tm="0">
                          <p:val>
                            <p:strVal val="#ppt_y+.1"/>
                          </p:val>
                        </p:tav>
                        <p:tav tm="100000">
                          <p:val>
                            <p:strVal val="#ppt_y"/>
                          </p:val>
                        </p:tav>
                      </p:tavLst>
                    </p:anim>
                  </p:childTnLst>
                </p:cTn>
              </p:par>
            </p:tnLst>
          </p:tmpl>
        </p:tmplLst>
      </p:bldP>
      <p:bldP spid="20" grpId="0" build="p">
        <p:tmplLst>
          <p:tmpl lvl="1">
            <p:tnLst>
              <p:par>
                <p:cTn presetID="42"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anim calcmode="lin" valueType="num">
                      <p:cBhvr>
                        <p:cTn dur="1000" fill="hold"/>
                        <p:tgtEl>
                          <p:spTgt spid="20"/>
                        </p:tgtEl>
                        <p:attrNameLst>
                          <p:attrName>ppt_x</p:attrName>
                        </p:attrNameLst>
                      </p:cBhvr>
                      <p:tavLst>
                        <p:tav tm="0">
                          <p:val>
                            <p:strVal val="#ppt_x"/>
                          </p:val>
                        </p:tav>
                        <p:tav tm="100000">
                          <p:val>
                            <p:strVal val="#ppt_x"/>
                          </p:val>
                        </p:tav>
                      </p:tavLst>
                    </p:anim>
                    <p:anim calcmode="lin" valueType="num">
                      <p:cBhvr>
                        <p:cTn dur="1000" fill="hold"/>
                        <p:tgtEl>
                          <p:spTgt spid="2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Key Topics Equal Animated">
    <p:spTree>
      <p:nvGrpSpPr>
        <p:cNvPr id="1" name=""/>
        <p:cNvGrpSpPr/>
        <p:nvPr/>
      </p:nvGrpSpPr>
      <p:grpSpPr>
        <a:xfrm>
          <a:off x="0" y="0"/>
          <a:ext cx="0" cy="0"/>
          <a:chOff x="0" y="0"/>
          <a:chExt cx="0" cy="0"/>
        </a:xfrm>
      </p:grpSpPr>
      <p:sp>
        <p:nvSpPr>
          <p:cNvPr id="4" name="Rectangle 3"/>
          <p:cNvSpPr/>
          <p:nvPr userDrawn="1"/>
        </p:nvSpPr>
        <p:spPr>
          <a:xfrm>
            <a:off x="0" y="0"/>
            <a:ext cx="9144000" cy="972000"/>
          </a:xfrm>
          <a:prstGeom prst="rect">
            <a:avLst/>
          </a:prstGeom>
          <a:solidFill>
            <a:srgbClr val="349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Text Placeholder 6"/>
          <p:cNvSpPr>
            <a:spLocks noGrp="1"/>
          </p:cNvSpPr>
          <p:nvPr>
            <p:ph type="body" sz="quarter" idx="12" hasCustomPrompt="1"/>
          </p:nvPr>
        </p:nvSpPr>
        <p:spPr>
          <a:xfrm>
            <a:off x="457200" y="123478"/>
            <a:ext cx="8363271" cy="719485"/>
          </a:xfrm>
          <a:prstGeom prst="rect">
            <a:avLst/>
          </a:prstGeom>
        </p:spPr>
        <p:txBody>
          <a:bodyPr anchor="ctr" anchorCtr="0">
            <a:noAutofit/>
          </a:bodyPr>
          <a:lstStyle>
            <a:lvl1pPr marL="0" indent="0">
              <a:lnSpc>
                <a:spcPts val="3500"/>
              </a:lnSpc>
              <a:buNone/>
              <a:defRPr sz="3000" b="1" cap="all" baseline="0">
                <a:solidFill>
                  <a:schemeClr val="bg1"/>
                </a:solidFill>
                <a:latin typeface="Arial" panose="020B0604020202020204" pitchFamily="34" charset="0"/>
                <a:cs typeface="Arial" panose="020B0604020202020204" pitchFamily="34" charset="0"/>
              </a:defRPr>
            </a:lvl1pPr>
          </a:lstStyle>
          <a:p>
            <a:pPr lvl="0"/>
            <a:r>
              <a:rPr lang="en-US" dirty="0"/>
              <a:t>Use this slide when you want to elaborate on 4 equal topics</a:t>
            </a:r>
          </a:p>
        </p:txBody>
      </p:sp>
      <p:sp>
        <p:nvSpPr>
          <p:cNvPr id="6" name="Rectangle 5"/>
          <p:cNvSpPr/>
          <p:nvPr userDrawn="1"/>
        </p:nvSpPr>
        <p:spPr>
          <a:xfrm>
            <a:off x="0" y="1347614"/>
            <a:ext cx="4449804" cy="14196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9" name="Rectangle 8"/>
          <p:cNvSpPr/>
          <p:nvPr userDrawn="1"/>
        </p:nvSpPr>
        <p:spPr>
          <a:xfrm>
            <a:off x="4730708" y="1347614"/>
            <a:ext cx="4413292" cy="14196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2" name="Rectangle 11"/>
          <p:cNvSpPr/>
          <p:nvPr userDrawn="1"/>
        </p:nvSpPr>
        <p:spPr>
          <a:xfrm>
            <a:off x="0" y="3024313"/>
            <a:ext cx="4449804" cy="14196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5" name="Rectangle 14"/>
          <p:cNvSpPr/>
          <p:nvPr userDrawn="1"/>
        </p:nvSpPr>
        <p:spPr>
          <a:xfrm>
            <a:off x="4716016" y="3024313"/>
            <a:ext cx="4413292" cy="14196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3" name="Picture 2" descr="C:\Users\zhulieta.zheleva\Desktop\Logo_PP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25452" y="4227934"/>
            <a:ext cx="918548" cy="915566"/>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3" hasCustomPrompt="1"/>
          </p:nvPr>
        </p:nvSpPr>
        <p:spPr>
          <a:xfrm>
            <a:off x="251520" y="1620186"/>
            <a:ext cx="3818880" cy="922337"/>
          </a:xfrm>
          <a:prstGeom prst="rect">
            <a:avLst/>
          </a:prstGeom>
        </p:spPr>
        <p:txBody>
          <a:bodyPr/>
          <a:lstStyle>
            <a:lvl1pPr marL="0" indent="0">
              <a:buNone/>
              <a:defRPr sz="1800" baseline="0"/>
            </a:lvl1pPr>
          </a:lstStyle>
          <a:p>
            <a:r>
              <a:rPr lang="en-US" sz="1800" dirty="0"/>
              <a:t>Lorem ipsum </a:t>
            </a:r>
            <a:r>
              <a:rPr lang="en-US" sz="1800" dirty="0" err="1"/>
              <a:t>dres</a:t>
            </a:r>
            <a:r>
              <a:rPr lang="en-US" sz="1800" dirty="0"/>
              <a:t> </a:t>
            </a:r>
            <a:r>
              <a:rPr lang="en-US" sz="1800" dirty="0" err="1"/>
              <a:t>alandi</a:t>
            </a:r>
            <a:r>
              <a:rPr lang="en-US" sz="1800" dirty="0"/>
              <a:t> </a:t>
            </a:r>
            <a:r>
              <a:rPr lang="en-US" sz="1800" dirty="0" err="1"/>
              <a:t>tolero</a:t>
            </a:r>
            <a:r>
              <a:rPr lang="en-US" sz="1800" dirty="0"/>
              <a:t> </a:t>
            </a:r>
            <a:r>
              <a:rPr lang="en-US" sz="1800" dirty="0" err="1"/>
              <a:t>moi</a:t>
            </a:r>
            <a:r>
              <a:rPr lang="en-US" sz="1800" dirty="0"/>
              <a:t>. </a:t>
            </a:r>
            <a:r>
              <a:rPr lang="en-US" sz="1800" dirty="0" err="1"/>
              <a:t>Voltera</a:t>
            </a:r>
            <a:r>
              <a:rPr lang="en-US" sz="1800" dirty="0"/>
              <a:t> mi </a:t>
            </a:r>
            <a:r>
              <a:rPr lang="en-US" sz="1800" dirty="0" err="1"/>
              <a:t>denstruct</a:t>
            </a:r>
            <a:r>
              <a:rPr lang="en-US" sz="1800" dirty="0"/>
              <a:t> a la ipsum </a:t>
            </a:r>
            <a:r>
              <a:rPr lang="en-US" sz="1800" dirty="0" err="1"/>
              <a:t>dres</a:t>
            </a:r>
            <a:r>
              <a:rPr lang="en-US" sz="1800" dirty="0"/>
              <a:t> </a:t>
            </a:r>
            <a:r>
              <a:rPr lang="en-US" sz="1800" dirty="0" err="1"/>
              <a:t>alandi</a:t>
            </a:r>
            <a:r>
              <a:rPr lang="en-US" sz="1800" dirty="0"/>
              <a:t> </a:t>
            </a:r>
            <a:r>
              <a:rPr lang="en-US" sz="1800" dirty="0" err="1"/>
              <a:t>tolero</a:t>
            </a:r>
            <a:r>
              <a:rPr lang="en-US" sz="1800" dirty="0"/>
              <a:t> </a:t>
            </a:r>
            <a:r>
              <a:rPr lang="en-US" sz="1800" dirty="0" err="1"/>
              <a:t>moi</a:t>
            </a:r>
            <a:r>
              <a:rPr lang="en-US" sz="1800" dirty="0"/>
              <a:t>. </a:t>
            </a:r>
            <a:endParaRPr lang="bg-BG" sz="1800" dirty="0"/>
          </a:p>
        </p:txBody>
      </p:sp>
      <p:sp>
        <p:nvSpPr>
          <p:cNvPr id="19" name="Text Placeholder 17"/>
          <p:cNvSpPr>
            <a:spLocks noGrp="1"/>
          </p:cNvSpPr>
          <p:nvPr>
            <p:ph type="body" sz="quarter" idx="14" hasCustomPrompt="1"/>
          </p:nvPr>
        </p:nvSpPr>
        <p:spPr>
          <a:xfrm>
            <a:off x="251520" y="3296885"/>
            <a:ext cx="3815351" cy="922337"/>
          </a:xfrm>
          <a:prstGeom prst="rect">
            <a:avLst/>
          </a:prstGeom>
        </p:spPr>
        <p:txBody>
          <a:bodyPr/>
          <a:lstStyle>
            <a:lvl1pPr marL="0" indent="0">
              <a:buNone/>
              <a:defRPr sz="1800" baseline="0"/>
            </a:lvl1pPr>
          </a:lstStyle>
          <a:p>
            <a:r>
              <a:rPr lang="en-US" sz="1800" dirty="0"/>
              <a:t>Lorem ipsum </a:t>
            </a:r>
            <a:r>
              <a:rPr lang="en-US" sz="1800" dirty="0" err="1"/>
              <a:t>dres</a:t>
            </a:r>
            <a:r>
              <a:rPr lang="en-US" sz="1800" dirty="0"/>
              <a:t> </a:t>
            </a:r>
            <a:r>
              <a:rPr lang="en-US" sz="1800" dirty="0" err="1"/>
              <a:t>alandi</a:t>
            </a:r>
            <a:r>
              <a:rPr lang="en-US" sz="1800" dirty="0"/>
              <a:t> </a:t>
            </a:r>
            <a:r>
              <a:rPr lang="en-US" sz="1800" dirty="0" err="1"/>
              <a:t>tolero</a:t>
            </a:r>
            <a:r>
              <a:rPr lang="en-US" sz="1800" dirty="0"/>
              <a:t> </a:t>
            </a:r>
            <a:r>
              <a:rPr lang="en-US" sz="1800" dirty="0" err="1"/>
              <a:t>moi</a:t>
            </a:r>
            <a:r>
              <a:rPr lang="en-US" sz="1800" dirty="0"/>
              <a:t>. </a:t>
            </a:r>
            <a:r>
              <a:rPr lang="en-US" sz="1800" dirty="0" err="1"/>
              <a:t>Voltera</a:t>
            </a:r>
            <a:r>
              <a:rPr lang="en-US" sz="1800" dirty="0"/>
              <a:t> mi </a:t>
            </a:r>
            <a:r>
              <a:rPr lang="en-US" sz="1800" dirty="0" err="1"/>
              <a:t>denstruct</a:t>
            </a:r>
            <a:r>
              <a:rPr lang="en-US" sz="1800" dirty="0"/>
              <a:t> a la ipsum </a:t>
            </a:r>
            <a:r>
              <a:rPr lang="en-US" sz="1800" dirty="0" err="1"/>
              <a:t>dres</a:t>
            </a:r>
            <a:r>
              <a:rPr lang="en-US" sz="1800" dirty="0"/>
              <a:t> </a:t>
            </a:r>
            <a:r>
              <a:rPr lang="en-US" sz="1800" dirty="0" err="1"/>
              <a:t>alandi</a:t>
            </a:r>
            <a:r>
              <a:rPr lang="en-US" sz="1800" dirty="0"/>
              <a:t> </a:t>
            </a:r>
            <a:r>
              <a:rPr lang="en-US" sz="1800" dirty="0" err="1"/>
              <a:t>tolero</a:t>
            </a:r>
            <a:r>
              <a:rPr lang="en-US" sz="1800" dirty="0"/>
              <a:t> </a:t>
            </a:r>
            <a:r>
              <a:rPr lang="en-US" sz="1800" dirty="0" err="1"/>
              <a:t>moi</a:t>
            </a:r>
            <a:r>
              <a:rPr lang="en-US" sz="1800" dirty="0"/>
              <a:t>. </a:t>
            </a:r>
            <a:endParaRPr lang="bg-BG" sz="1800" dirty="0"/>
          </a:p>
        </p:txBody>
      </p:sp>
      <p:sp>
        <p:nvSpPr>
          <p:cNvPr id="20" name="Text Placeholder 17"/>
          <p:cNvSpPr>
            <a:spLocks noGrp="1"/>
          </p:cNvSpPr>
          <p:nvPr>
            <p:ph type="body" sz="quarter" idx="15" hasCustomPrompt="1"/>
          </p:nvPr>
        </p:nvSpPr>
        <p:spPr>
          <a:xfrm>
            <a:off x="5004048" y="1620186"/>
            <a:ext cx="3816423" cy="922337"/>
          </a:xfrm>
          <a:prstGeom prst="rect">
            <a:avLst/>
          </a:prstGeom>
        </p:spPr>
        <p:txBody>
          <a:bodyPr/>
          <a:lstStyle>
            <a:lvl1pPr marL="0" indent="0">
              <a:buNone/>
              <a:defRPr sz="1800" baseline="0"/>
            </a:lvl1pPr>
          </a:lstStyle>
          <a:p>
            <a:r>
              <a:rPr lang="en-US" sz="1800" dirty="0"/>
              <a:t>Lorem ipsum </a:t>
            </a:r>
            <a:r>
              <a:rPr lang="en-US" sz="1800" dirty="0" err="1"/>
              <a:t>dres</a:t>
            </a:r>
            <a:r>
              <a:rPr lang="en-US" sz="1800" dirty="0"/>
              <a:t> </a:t>
            </a:r>
            <a:r>
              <a:rPr lang="en-US" sz="1800" dirty="0" err="1"/>
              <a:t>alandi</a:t>
            </a:r>
            <a:r>
              <a:rPr lang="en-US" sz="1800" dirty="0"/>
              <a:t> </a:t>
            </a:r>
            <a:r>
              <a:rPr lang="en-US" sz="1800" dirty="0" err="1"/>
              <a:t>tolero</a:t>
            </a:r>
            <a:r>
              <a:rPr lang="en-US" sz="1800" dirty="0"/>
              <a:t> </a:t>
            </a:r>
            <a:r>
              <a:rPr lang="en-US" sz="1800" dirty="0" err="1"/>
              <a:t>moi</a:t>
            </a:r>
            <a:r>
              <a:rPr lang="en-US" sz="1800" dirty="0"/>
              <a:t>. </a:t>
            </a:r>
            <a:r>
              <a:rPr lang="en-US" sz="1800" dirty="0" err="1"/>
              <a:t>Voltera</a:t>
            </a:r>
            <a:r>
              <a:rPr lang="en-US" sz="1800" dirty="0"/>
              <a:t> mi </a:t>
            </a:r>
            <a:r>
              <a:rPr lang="en-US" sz="1800" dirty="0" err="1"/>
              <a:t>denstruct</a:t>
            </a:r>
            <a:r>
              <a:rPr lang="en-US" sz="1800" dirty="0"/>
              <a:t> a la ipsum </a:t>
            </a:r>
            <a:r>
              <a:rPr lang="en-US" sz="1800" dirty="0" err="1"/>
              <a:t>dres</a:t>
            </a:r>
            <a:r>
              <a:rPr lang="en-US" sz="1800" dirty="0"/>
              <a:t> </a:t>
            </a:r>
            <a:r>
              <a:rPr lang="en-US" sz="1800" dirty="0" err="1"/>
              <a:t>alandi</a:t>
            </a:r>
            <a:r>
              <a:rPr lang="en-US" sz="1800" dirty="0"/>
              <a:t> </a:t>
            </a:r>
            <a:r>
              <a:rPr lang="en-US" sz="1800" dirty="0" err="1"/>
              <a:t>tolero</a:t>
            </a:r>
            <a:r>
              <a:rPr lang="en-US" sz="1800" dirty="0"/>
              <a:t> </a:t>
            </a:r>
            <a:r>
              <a:rPr lang="en-US" sz="1800" dirty="0" err="1"/>
              <a:t>moi</a:t>
            </a:r>
            <a:r>
              <a:rPr lang="en-US" sz="1800" dirty="0"/>
              <a:t>. </a:t>
            </a:r>
            <a:endParaRPr lang="bg-BG" sz="1800" dirty="0"/>
          </a:p>
        </p:txBody>
      </p:sp>
      <p:sp>
        <p:nvSpPr>
          <p:cNvPr id="21" name="Text Placeholder 17"/>
          <p:cNvSpPr>
            <a:spLocks noGrp="1"/>
          </p:cNvSpPr>
          <p:nvPr>
            <p:ph type="body" sz="quarter" idx="16" hasCustomPrompt="1"/>
          </p:nvPr>
        </p:nvSpPr>
        <p:spPr>
          <a:xfrm>
            <a:off x="5004048" y="3296885"/>
            <a:ext cx="3816423" cy="922337"/>
          </a:xfrm>
          <a:prstGeom prst="rect">
            <a:avLst/>
          </a:prstGeom>
        </p:spPr>
        <p:txBody>
          <a:bodyPr/>
          <a:lstStyle>
            <a:lvl1pPr marL="0" indent="0">
              <a:buNone/>
              <a:defRPr sz="1800" baseline="0"/>
            </a:lvl1pPr>
          </a:lstStyle>
          <a:p>
            <a:r>
              <a:rPr lang="en-US" sz="1800" dirty="0"/>
              <a:t>Lorem ipsum </a:t>
            </a:r>
            <a:r>
              <a:rPr lang="en-US" sz="1800" dirty="0" err="1"/>
              <a:t>dres</a:t>
            </a:r>
            <a:r>
              <a:rPr lang="en-US" sz="1800" dirty="0"/>
              <a:t> </a:t>
            </a:r>
            <a:r>
              <a:rPr lang="en-US" sz="1800" dirty="0" err="1"/>
              <a:t>alandi</a:t>
            </a:r>
            <a:r>
              <a:rPr lang="en-US" sz="1800" dirty="0"/>
              <a:t> </a:t>
            </a:r>
            <a:r>
              <a:rPr lang="en-US" sz="1800" dirty="0" err="1"/>
              <a:t>tolero</a:t>
            </a:r>
            <a:r>
              <a:rPr lang="en-US" sz="1800" dirty="0"/>
              <a:t> </a:t>
            </a:r>
            <a:r>
              <a:rPr lang="en-US" sz="1800" dirty="0" err="1"/>
              <a:t>moi</a:t>
            </a:r>
            <a:r>
              <a:rPr lang="en-US" sz="1800" dirty="0"/>
              <a:t>. </a:t>
            </a:r>
            <a:r>
              <a:rPr lang="en-US" sz="1800" dirty="0" err="1"/>
              <a:t>Voltera</a:t>
            </a:r>
            <a:r>
              <a:rPr lang="en-US" sz="1800" dirty="0"/>
              <a:t> mi </a:t>
            </a:r>
            <a:r>
              <a:rPr lang="en-US" sz="1800" dirty="0" err="1"/>
              <a:t>denstruct</a:t>
            </a:r>
            <a:r>
              <a:rPr lang="en-US" sz="1800" dirty="0"/>
              <a:t> a la ipsum </a:t>
            </a:r>
            <a:r>
              <a:rPr lang="en-US" sz="1800" dirty="0" err="1"/>
              <a:t>dres</a:t>
            </a:r>
            <a:r>
              <a:rPr lang="en-US" sz="1800" dirty="0"/>
              <a:t> </a:t>
            </a:r>
            <a:r>
              <a:rPr lang="en-US" sz="1800" dirty="0" err="1"/>
              <a:t>alandi</a:t>
            </a:r>
            <a:r>
              <a:rPr lang="en-US" sz="1800" dirty="0"/>
              <a:t> </a:t>
            </a:r>
            <a:r>
              <a:rPr lang="en-US" sz="1800" dirty="0" err="1"/>
              <a:t>tolero</a:t>
            </a:r>
            <a:r>
              <a:rPr lang="en-US" sz="1800" dirty="0"/>
              <a:t> </a:t>
            </a:r>
            <a:r>
              <a:rPr lang="en-US" sz="1800" dirty="0" err="1"/>
              <a:t>moi</a:t>
            </a:r>
            <a:r>
              <a:rPr lang="en-US" sz="1800" dirty="0"/>
              <a:t>. </a:t>
            </a:r>
            <a:endParaRPr lang="bg-BG" sz="1800" dirty="0"/>
          </a:p>
        </p:txBody>
      </p:sp>
    </p:spTree>
    <p:extLst>
      <p:ext uri="{BB962C8B-B14F-4D97-AF65-F5344CB8AC3E}">
        <p14:creationId xmlns:p14="http://schemas.microsoft.com/office/powerpoint/2010/main" val="254712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fade">
                                      <p:cBhvr>
                                        <p:cTn id="19" dur="1000"/>
                                        <p:tgtEl>
                                          <p:spTgt spid="20">
                                            <p:txEl>
                                              <p:pRg st="0" end="0"/>
                                            </p:txEl>
                                          </p:spTgt>
                                        </p:tgtEl>
                                      </p:cBhvr>
                                    </p:animEffect>
                                    <p:anim calcmode="lin" valueType="num">
                                      <p:cBhvr>
                                        <p:cTn id="20"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0">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animEffect transition="in" filter="fade">
                                      <p:cBhvr>
                                        <p:cTn id="31" dur="1000"/>
                                        <p:tgtEl>
                                          <p:spTgt spid="19">
                                            <p:txEl>
                                              <p:pRg st="0" end="0"/>
                                            </p:txEl>
                                          </p:spTgt>
                                        </p:tgtEl>
                                      </p:cBhvr>
                                    </p:animEffect>
                                    <p:anim calcmode="lin" valueType="num">
                                      <p:cBhvr>
                                        <p:cTn id="3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19">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1">
                                            <p:txEl>
                                              <p:pRg st="0" end="0"/>
                                            </p:txEl>
                                          </p:spTgt>
                                        </p:tgtEl>
                                        <p:attrNameLst>
                                          <p:attrName>style.visibility</p:attrName>
                                        </p:attrNameLst>
                                      </p:cBhvr>
                                      <p:to>
                                        <p:strVal val="visible"/>
                                      </p:to>
                                    </p:set>
                                    <p:animEffect transition="in" filter="fade">
                                      <p:cBhvr>
                                        <p:cTn id="43" dur="1000"/>
                                        <p:tgtEl>
                                          <p:spTgt spid="21">
                                            <p:txEl>
                                              <p:pRg st="0" end="0"/>
                                            </p:txEl>
                                          </p:spTgt>
                                        </p:tgtEl>
                                      </p:cBhvr>
                                    </p:animEffect>
                                    <p:anim calcmode="lin" valueType="num">
                                      <p:cBhvr>
                                        <p:cTn id="44"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21">
                                            <p:txEl>
                                              <p:pRg st="0" end="0"/>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P spid="15" grpId="0" animBg="1"/>
      <p:bldP spid="18" grpId="0" build="p">
        <p:tmplLst>
          <p:tmpl lvl="1">
            <p:tnLst>
              <p:par>
                <p:cTn presetID="42"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1000"/>
                        <p:tgtEl>
                          <p:spTgt spid="18"/>
                        </p:tgtEl>
                      </p:cBhvr>
                    </p:animEffect>
                    <p:anim calcmode="lin" valueType="num">
                      <p:cBhvr>
                        <p:cTn dur="1000" fill="hold"/>
                        <p:tgtEl>
                          <p:spTgt spid="18"/>
                        </p:tgtEl>
                        <p:attrNameLst>
                          <p:attrName>ppt_x</p:attrName>
                        </p:attrNameLst>
                      </p:cBhvr>
                      <p:tavLst>
                        <p:tav tm="0">
                          <p:val>
                            <p:strVal val="#ppt_x"/>
                          </p:val>
                        </p:tav>
                        <p:tav tm="100000">
                          <p:val>
                            <p:strVal val="#ppt_x"/>
                          </p:val>
                        </p:tav>
                      </p:tavLst>
                    </p:anim>
                    <p:anim calcmode="lin" valueType="num">
                      <p:cBhvr>
                        <p:cTn dur="1000" fill="hold"/>
                        <p:tgtEl>
                          <p:spTgt spid="18"/>
                        </p:tgtEl>
                        <p:attrNameLst>
                          <p:attrName>ppt_y</p:attrName>
                        </p:attrNameLst>
                      </p:cBhvr>
                      <p:tavLst>
                        <p:tav tm="0">
                          <p:val>
                            <p:strVal val="#ppt_y+.1"/>
                          </p:val>
                        </p:tav>
                        <p:tav tm="100000">
                          <p:val>
                            <p:strVal val="#ppt_y"/>
                          </p:val>
                        </p:tav>
                      </p:tavLst>
                    </p:anim>
                  </p:childTnLst>
                </p:cTn>
              </p:par>
            </p:tnLst>
          </p:tmpl>
        </p:tmplLst>
      </p:bldP>
      <p:bldP spid="19" grpId="0" build="p">
        <p:tmplLst>
          <p:tmpl lvl="1">
            <p:tnLst>
              <p:par>
                <p:cTn presetID="42"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1000"/>
                        <p:tgtEl>
                          <p:spTgt spid="19"/>
                        </p:tgtEl>
                      </p:cBhvr>
                    </p:animEffect>
                    <p:anim calcmode="lin" valueType="num">
                      <p:cBhvr>
                        <p:cTn dur="1000" fill="hold"/>
                        <p:tgtEl>
                          <p:spTgt spid="19"/>
                        </p:tgtEl>
                        <p:attrNameLst>
                          <p:attrName>ppt_x</p:attrName>
                        </p:attrNameLst>
                      </p:cBhvr>
                      <p:tavLst>
                        <p:tav tm="0">
                          <p:val>
                            <p:strVal val="#ppt_x"/>
                          </p:val>
                        </p:tav>
                        <p:tav tm="100000">
                          <p:val>
                            <p:strVal val="#ppt_x"/>
                          </p:val>
                        </p:tav>
                      </p:tavLst>
                    </p:anim>
                    <p:anim calcmode="lin" valueType="num">
                      <p:cBhvr>
                        <p:cTn dur="1000" fill="hold"/>
                        <p:tgtEl>
                          <p:spTgt spid="19"/>
                        </p:tgtEl>
                        <p:attrNameLst>
                          <p:attrName>ppt_y</p:attrName>
                        </p:attrNameLst>
                      </p:cBhvr>
                      <p:tavLst>
                        <p:tav tm="0">
                          <p:val>
                            <p:strVal val="#ppt_y+.1"/>
                          </p:val>
                        </p:tav>
                        <p:tav tm="100000">
                          <p:val>
                            <p:strVal val="#ppt_y"/>
                          </p:val>
                        </p:tav>
                      </p:tavLst>
                    </p:anim>
                  </p:childTnLst>
                </p:cTn>
              </p:par>
            </p:tnLst>
          </p:tmpl>
        </p:tmplLst>
      </p:bldP>
      <p:bldP spid="20" grpId="0" build="p">
        <p:tmplLst>
          <p:tmpl lvl="1">
            <p:tnLst>
              <p:par>
                <p:cTn presetID="42"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anim calcmode="lin" valueType="num">
                      <p:cBhvr>
                        <p:cTn dur="1000" fill="hold"/>
                        <p:tgtEl>
                          <p:spTgt spid="20"/>
                        </p:tgtEl>
                        <p:attrNameLst>
                          <p:attrName>ppt_x</p:attrName>
                        </p:attrNameLst>
                      </p:cBhvr>
                      <p:tavLst>
                        <p:tav tm="0">
                          <p:val>
                            <p:strVal val="#ppt_x"/>
                          </p:val>
                        </p:tav>
                        <p:tav tm="100000">
                          <p:val>
                            <p:strVal val="#ppt_x"/>
                          </p:val>
                        </p:tav>
                      </p:tavLst>
                    </p:anim>
                    <p:anim calcmode="lin" valueType="num">
                      <p:cBhvr>
                        <p:cTn dur="10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42" presetClass="entr" presetSubtype="0" fill="hold" nodeType="click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anim calcmode="lin" valueType="num">
                      <p:cBhvr>
                        <p:cTn dur="1000" fill="hold"/>
                        <p:tgtEl>
                          <p:spTgt spid="21"/>
                        </p:tgtEl>
                        <p:attrNameLst>
                          <p:attrName>ppt_x</p:attrName>
                        </p:attrNameLst>
                      </p:cBhvr>
                      <p:tavLst>
                        <p:tav tm="0">
                          <p:val>
                            <p:strVal val="#ppt_x"/>
                          </p:val>
                        </p:tav>
                        <p:tav tm="100000">
                          <p:val>
                            <p:strVal val="#ppt_x"/>
                          </p:val>
                        </p:tav>
                      </p:tavLst>
                    </p:anim>
                    <p:anim calcmode="lin" valueType="num">
                      <p:cBhvr>
                        <p:cTn dur="1000" fill="hold"/>
                        <p:tgtEl>
                          <p:spTgt spid="2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Key Topics Equal Animated">
    <p:spTree>
      <p:nvGrpSpPr>
        <p:cNvPr id="1" name=""/>
        <p:cNvGrpSpPr/>
        <p:nvPr/>
      </p:nvGrpSpPr>
      <p:grpSpPr>
        <a:xfrm>
          <a:off x="0" y="0"/>
          <a:ext cx="0" cy="0"/>
          <a:chOff x="0" y="0"/>
          <a:chExt cx="0" cy="0"/>
        </a:xfrm>
      </p:grpSpPr>
      <p:sp>
        <p:nvSpPr>
          <p:cNvPr id="21" name="Rectangle 20"/>
          <p:cNvSpPr/>
          <p:nvPr userDrawn="1"/>
        </p:nvSpPr>
        <p:spPr>
          <a:xfrm>
            <a:off x="4694196" y="2427735"/>
            <a:ext cx="4449804" cy="936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9" name="Rectangle 18"/>
          <p:cNvSpPr/>
          <p:nvPr userDrawn="1"/>
        </p:nvSpPr>
        <p:spPr>
          <a:xfrm>
            <a:off x="0" y="2427735"/>
            <a:ext cx="4449804" cy="936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0" name="Rectangle 19"/>
          <p:cNvSpPr/>
          <p:nvPr userDrawn="1"/>
        </p:nvSpPr>
        <p:spPr>
          <a:xfrm>
            <a:off x="0" y="3507854"/>
            <a:ext cx="4449804" cy="936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3" name="Picture 2" descr="C:\Users\zhulieta.zheleva\Desktop\Logo_PP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25452" y="4227934"/>
            <a:ext cx="918548" cy="9155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0" y="0"/>
            <a:ext cx="9144000" cy="972000"/>
          </a:xfrm>
          <a:prstGeom prst="rect">
            <a:avLst/>
          </a:prstGeom>
          <a:solidFill>
            <a:srgbClr val="349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Text Placeholder 6"/>
          <p:cNvSpPr>
            <a:spLocks noGrp="1"/>
          </p:cNvSpPr>
          <p:nvPr>
            <p:ph type="body" sz="quarter" idx="12" hasCustomPrompt="1"/>
          </p:nvPr>
        </p:nvSpPr>
        <p:spPr>
          <a:xfrm>
            <a:off x="457200" y="123478"/>
            <a:ext cx="8363271" cy="719485"/>
          </a:xfrm>
          <a:prstGeom prst="rect">
            <a:avLst/>
          </a:prstGeom>
        </p:spPr>
        <p:txBody>
          <a:bodyPr anchor="ctr" anchorCtr="0">
            <a:noAutofit/>
          </a:bodyPr>
          <a:lstStyle>
            <a:lvl1pPr marL="0" indent="0">
              <a:lnSpc>
                <a:spcPts val="3500"/>
              </a:lnSpc>
              <a:buNone/>
              <a:defRPr sz="3000" b="1" cap="all" baseline="0">
                <a:solidFill>
                  <a:schemeClr val="bg1"/>
                </a:solidFill>
                <a:latin typeface="Arial" panose="020B0604020202020204" pitchFamily="34" charset="0"/>
                <a:cs typeface="Arial" panose="020B0604020202020204" pitchFamily="34" charset="0"/>
              </a:defRPr>
            </a:lvl1pPr>
          </a:lstStyle>
          <a:p>
            <a:pPr lvl="0"/>
            <a:r>
              <a:rPr lang="en-US" dirty="0"/>
              <a:t>Use this slide when you want to elaborate on 5 EQUAL topics</a:t>
            </a:r>
          </a:p>
        </p:txBody>
      </p:sp>
      <p:sp>
        <p:nvSpPr>
          <p:cNvPr id="6" name="Rectangle 5"/>
          <p:cNvSpPr/>
          <p:nvPr userDrawn="1"/>
        </p:nvSpPr>
        <p:spPr>
          <a:xfrm>
            <a:off x="0" y="1347615"/>
            <a:ext cx="4449804" cy="936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4" name="Rectangle 23"/>
          <p:cNvSpPr/>
          <p:nvPr userDrawn="1"/>
        </p:nvSpPr>
        <p:spPr>
          <a:xfrm>
            <a:off x="4694196" y="1347615"/>
            <a:ext cx="4449804" cy="936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9" name="Text Placeholder 8"/>
          <p:cNvSpPr>
            <a:spLocks noGrp="1"/>
          </p:cNvSpPr>
          <p:nvPr>
            <p:ph type="body" sz="quarter" idx="13" hasCustomPrompt="1"/>
          </p:nvPr>
        </p:nvSpPr>
        <p:spPr>
          <a:xfrm>
            <a:off x="251520" y="1400167"/>
            <a:ext cx="3822481" cy="830997"/>
          </a:xfrm>
          <a:prstGeom prst="rect">
            <a:avLst/>
          </a:prstGeom>
        </p:spPr>
        <p:txBody>
          <a:bodyPr wrap="square">
            <a:spAutoFit/>
          </a:bodyPr>
          <a:lstStyle>
            <a:lvl1pPr marL="0" indent="0">
              <a:buNone/>
              <a:defRPr sz="1600"/>
            </a:lvl1pPr>
          </a:lstStyle>
          <a:p>
            <a:pPr lvl="0"/>
            <a:r>
              <a:rPr lang="en-US" sz="1600" dirty="0"/>
              <a:t>Lorem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 </a:t>
            </a:r>
            <a:r>
              <a:rPr lang="en-US" sz="1600" dirty="0" err="1"/>
              <a:t>Voltera</a:t>
            </a:r>
            <a:r>
              <a:rPr lang="en-US" sz="1600" dirty="0"/>
              <a:t> mi </a:t>
            </a:r>
            <a:r>
              <a:rPr lang="en-US" sz="1600" dirty="0" err="1"/>
              <a:t>denstruct</a:t>
            </a:r>
            <a:r>
              <a:rPr lang="en-US" sz="1600" dirty="0"/>
              <a:t> a la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a:t>
            </a:r>
            <a:endParaRPr lang="en-US" dirty="0"/>
          </a:p>
        </p:txBody>
      </p:sp>
      <p:sp>
        <p:nvSpPr>
          <p:cNvPr id="29" name="Text Placeholder 8"/>
          <p:cNvSpPr>
            <a:spLocks noGrp="1"/>
          </p:cNvSpPr>
          <p:nvPr>
            <p:ph type="body" sz="quarter" idx="14" hasCustomPrompt="1"/>
          </p:nvPr>
        </p:nvSpPr>
        <p:spPr>
          <a:xfrm>
            <a:off x="251520" y="2480287"/>
            <a:ext cx="3819201" cy="830997"/>
          </a:xfrm>
          <a:prstGeom prst="rect">
            <a:avLst/>
          </a:prstGeom>
        </p:spPr>
        <p:txBody>
          <a:bodyPr wrap="square">
            <a:spAutoFit/>
          </a:bodyPr>
          <a:lstStyle>
            <a:lvl1pPr marL="0" indent="0">
              <a:buNone/>
              <a:defRPr sz="1600"/>
            </a:lvl1pPr>
          </a:lstStyle>
          <a:p>
            <a:pPr lvl="0"/>
            <a:r>
              <a:rPr lang="en-US" sz="1600" dirty="0"/>
              <a:t>Lorem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 </a:t>
            </a:r>
            <a:r>
              <a:rPr lang="en-US" sz="1600" dirty="0" err="1"/>
              <a:t>Voltera</a:t>
            </a:r>
            <a:r>
              <a:rPr lang="en-US" sz="1600" dirty="0"/>
              <a:t> mi </a:t>
            </a:r>
            <a:r>
              <a:rPr lang="en-US" sz="1600" dirty="0" err="1"/>
              <a:t>denstruct</a:t>
            </a:r>
            <a:r>
              <a:rPr lang="en-US" sz="1600" dirty="0"/>
              <a:t> a la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a:t>
            </a:r>
            <a:endParaRPr lang="en-US" dirty="0"/>
          </a:p>
        </p:txBody>
      </p:sp>
      <p:sp>
        <p:nvSpPr>
          <p:cNvPr id="32" name="Text Placeholder 8"/>
          <p:cNvSpPr>
            <a:spLocks noGrp="1"/>
          </p:cNvSpPr>
          <p:nvPr>
            <p:ph type="body" sz="quarter" idx="15" hasCustomPrompt="1"/>
          </p:nvPr>
        </p:nvSpPr>
        <p:spPr>
          <a:xfrm>
            <a:off x="251520" y="3560407"/>
            <a:ext cx="3819201" cy="830997"/>
          </a:xfrm>
          <a:prstGeom prst="rect">
            <a:avLst/>
          </a:prstGeom>
        </p:spPr>
        <p:txBody>
          <a:bodyPr wrap="square">
            <a:spAutoFit/>
          </a:bodyPr>
          <a:lstStyle>
            <a:lvl1pPr marL="0" indent="0">
              <a:buNone/>
              <a:defRPr sz="1600"/>
            </a:lvl1pPr>
          </a:lstStyle>
          <a:p>
            <a:pPr lvl="0"/>
            <a:r>
              <a:rPr lang="en-US" sz="1600" dirty="0"/>
              <a:t>Lorem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 </a:t>
            </a:r>
            <a:r>
              <a:rPr lang="en-US" sz="1600" dirty="0" err="1"/>
              <a:t>Voltera</a:t>
            </a:r>
            <a:r>
              <a:rPr lang="en-US" sz="1600" dirty="0"/>
              <a:t> mi </a:t>
            </a:r>
            <a:r>
              <a:rPr lang="en-US" sz="1600" dirty="0" err="1"/>
              <a:t>denstruct</a:t>
            </a:r>
            <a:r>
              <a:rPr lang="en-US" sz="1600" dirty="0"/>
              <a:t> a la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a:t>
            </a:r>
            <a:endParaRPr lang="en-US" dirty="0"/>
          </a:p>
        </p:txBody>
      </p:sp>
      <p:sp>
        <p:nvSpPr>
          <p:cNvPr id="37" name="Text Placeholder 8"/>
          <p:cNvSpPr>
            <a:spLocks noGrp="1"/>
          </p:cNvSpPr>
          <p:nvPr>
            <p:ph type="body" sz="quarter" idx="16" hasCustomPrompt="1"/>
          </p:nvPr>
        </p:nvSpPr>
        <p:spPr>
          <a:xfrm>
            <a:off x="4932040" y="1400166"/>
            <a:ext cx="3836157" cy="830997"/>
          </a:xfrm>
          <a:prstGeom prst="rect">
            <a:avLst/>
          </a:prstGeom>
        </p:spPr>
        <p:txBody>
          <a:bodyPr wrap="square">
            <a:spAutoFit/>
          </a:bodyPr>
          <a:lstStyle>
            <a:lvl1pPr marL="0" indent="0">
              <a:buNone/>
              <a:defRPr sz="1600"/>
            </a:lvl1pPr>
          </a:lstStyle>
          <a:p>
            <a:pPr lvl="0"/>
            <a:r>
              <a:rPr lang="en-US" sz="1600" dirty="0"/>
              <a:t>Lorem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 </a:t>
            </a:r>
            <a:r>
              <a:rPr lang="en-US" sz="1600" dirty="0" err="1"/>
              <a:t>Voltera</a:t>
            </a:r>
            <a:r>
              <a:rPr lang="en-US" sz="1600" dirty="0"/>
              <a:t> mi </a:t>
            </a:r>
            <a:r>
              <a:rPr lang="en-US" sz="1600" dirty="0" err="1"/>
              <a:t>denstruct</a:t>
            </a:r>
            <a:r>
              <a:rPr lang="en-US" sz="1600" dirty="0"/>
              <a:t> a la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a:t>
            </a:r>
            <a:endParaRPr lang="en-US" dirty="0"/>
          </a:p>
        </p:txBody>
      </p:sp>
      <p:sp>
        <p:nvSpPr>
          <p:cNvPr id="38" name="Text Placeholder 8"/>
          <p:cNvSpPr>
            <a:spLocks noGrp="1"/>
          </p:cNvSpPr>
          <p:nvPr>
            <p:ph type="body" sz="quarter" idx="17" hasCustomPrompt="1"/>
          </p:nvPr>
        </p:nvSpPr>
        <p:spPr>
          <a:xfrm>
            <a:off x="4932040" y="2483574"/>
            <a:ext cx="3836157" cy="830997"/>
          </a:xfrm>
          <a:prstGeom prst="rect">
            <a:avLst/>
          </a:prstGeom>
        </p:spPr>
        <p:txBody>
          <a:bodyPr wrap="square">
            <a:spAutoFit/>
          </a:bodyPr>
          <a:lstStyle>
            <a:lvl1pPr marL="0" indent="0">
              <a:buNone/>
              <a:defRPr sz="1600"/>
            </a:lvl1pPr>
          </a:lstStyle>
          <a:p>
            <a:pPr lvl="0"/>
            <a:r>
              <a:rPr lang="en-US" sz="1600" dirty="0"/>
              <a:t>Lorem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 </a:t>
            </a:r>
            <a:r>
              <a:rPr lang="en-US" sz="1600" dirty="0" err="1"/>
              <a:t>Voltera</a:t>
            </a:r>
            <a:r>
              <a:rPr lang="en-US" sz="1600" dirty="0"/>
              <a:t> mi </a:t>
            </a:r>
            <a:r>
              <a:rPr lang="en-US" sz="1600" dirty="0" err="1"/>
              <a:t>denstruct</a:t>
            </a:r>
            <a:r>
              <a:rPr lang="en-US" sz="1600" dirty="0"/>
              <a:t> a la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a:t>
            </a:r>
            <a:endParaRPr lang="en-US" dirty="0"/>
          </a:p>
        </p:txBody>
      </p:sp>
    </p:spTree>
    <p:extLst>
      <p:ext uri="{BB962C8B-B14F-4D97-AF65-F5344CB8AC3E}">
        <p14:creationId xmlns:p14="http://schemas.microsoft.com/office/powerpoint/2010/main" val="409426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7">
                                            <p:txEl>
                                              <p:pRg st="0" end="0"/>
                                            </p:txEl>
                                          </p:spTgt>
                                        </p:tgtEl>
                                        <p:attrNameLst>
                                          <p:attrName>style.visibility</p:attrName>
                                        </p:attrNameLst>
                                      </p:cBhvr>
                                      <p:to>
                                        <p:strVal val="visible"/>
                                      </p:to>
                                    </p:set>
                                    <p:animEffect transition="in" filter="fade">
                                      <p:cBhvr>
                                        <p:cTn id="24" dur="1000"/>
                                        <p:tgtEl>
                                          <p:spTgt spid="37">
                                            <p:txEl>
                                              <p:pRg st="0" end="0"/>
                                            </p:txEl>
                                          </p:spTgt>
                                        </p:tgtEl>
                                      </p:cBhvr>
                                    </p:animEffect>
                                    <p:anim calcmode="lin" valueType="num">
                                      <p:cBhvr>
                                        <p:cTn id="2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8">
                                            <p:txEl>
                                              <p:pRg st="0" end="0"/>
                                            </p:txEl>
                                          </p:spTgt>
                                        </p:tgtEl>
                                        <p:attrNameLst>
                                          <p:attrName>style.visibility</p:attrName>
                                        </p:attrNameLst>
                                      </p:cBhvr>
                                      <p:to>
                                        <p:strVal val="visible"/>
                                      </p:to>
                                    </p:set>
                                    <p:animEffect transition="in" filter="fade">
                                      <p:cBhvr>
                                        <p:cTn id="48" dur="1000"/>
                                        <p:tgtEl>
                                          <p:spTgt spid="38">
                                            <p:txEl>
                                              <p:pRg st="0" end="0"/>
                                            </p:txEl>
                                          </p:spTgt>
                                        </p:tgtEl>
                                      </p:cBhvr>
                                    </p:animEffect>
                                    <p:anim calcmode="lin" valueType="num">
                                      <p:cBhvr>
                                        <p:cTn id="49"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2">
                                            <p:txEl>
                                              <p:pRg st="0" end="0"/>
                                            </p:txEl>
                                          </p:spTgt>
                                        </p:tgtEl>
                                        <p:attrNameLst>
                                          <p:attrName>style.visibility</p:attrName>
                                        </p:attrNameLst>
                                      </p:cBhvr>
                                      <p:to>
                                        <p:strVal val="visible"/>
                                      </p:to>
                                    </p:set>
                                    <p:animEffect transition="in" filter="fade">
                                      <p:cBhvr>
                                        <p:cTn id="60" dur="1000"/>
                                        <p:tgtEl>
                                          <p:spTgt spid="32">
                                            <p:txEl>
                                              <p:pRg st="0" end="0"/>
                                            </p:txEl>
                                          </p:spTgt>
                                        </p:tgtEl>
                                      </p:cBhvr>
                                    </p:animEffect>
                                    <p:anim calcmode="lin" valueType="num">
                                      <p:cBhvr>
                                        <p:cTn id="6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animBg="1"/>
      <p:bldP spid="20" grpId="0" animBg="1"/>
      <p:bldP spid="6" grpId="0" animBg="1"/>
      <p:bldP spid="24" grpId="0" animBg="1"/>
      <p:bldP spid="9" grpId="0" build="p">
        <p:tmplLst>
          <p:tmpl lvl="1">
            <p:tnLst>
              <p:par>
                <p:cTn presetID="42"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anim calcmode="lin" valueType="num">
                      <p:cBhvr>
                        <p:cTn dur="1000" fill="hold"/>
                        <p:tgtEl>
                          <p:spTgt spid="29"/>
                        </p:tgtEl>
                        <p:attrNameLst>
                          <p:attrName>ppt_x</p:attrName>
                        </p:attrNameLst>
                      </p:cBhvr>
                      <p:tavLst>
                        <p:tav tm="0">
                          <p:val>
                            <p:strVal val="#ppt_x"/>
                          </p:val>
                        </p:tav>
                        <p:tav tm="100000">
                          <p:val>
                            <p:strVal val="#ppt_x"/>
                          </p:val>
                        </p:tav>
                      </p:tavLst>
                    </p:anim>
                    <p:anim calcmode="lin" valueType="num">
                      <p:cBhvr>
                        <p:cTn dur="1000" fill="hold"/>
                        <p:tgtEl>
                          <p:spTgt spid="29"/>
                        </p:tgtEl>
                        <p:attrNameLst>
                          <p:attrName>ppt_y</p:attrName>
                        </p:attrNameLst>
                      </p:cBhvr>
                      <p:tavLst>
                        <p:tav tm="0">
                          <p:val>
                            <p:strVal val="#ppt_y+.1"/>
                          </p:val>
                        </p:tav>
                        <p:tav tm="100000">
                          <p:val>
                            <p:strVal val="#ppt_y"/>
                          </p:val>
                        </p:tav>
                      </p:tavLst>
                    </p:anim>
                  </p:childTnLst>
                </p:cTn>
              </p:par>
            </p:tnLst>
          </p:tmpl>
        </p:tmplLst>
      </p:bldP>
      <p:bldP spid="32" grpId="0" build="p">
        <p:tmplLst>
          <p:tmpl lvl="1">
            <p:tnLst>
              <p:par>
                <p:cTn presetID="42"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1000"/>
                        <p:tgtEl>
                          <p:spTgt spid="32"/>
                        </p:tgtEl>
                      </p:cBhvr>
                    </p:animEffect>
                    <p:anim calcmode="lin" valueType="num">
                      <p:cBhvr>
                        <p:cTn dur="1000" fill="hold"/>
                        <p:tgtEl>
                          <p:spTgt spid="32"/>
                        </p:tgtEl>
                        <p:attrNameLst>
                          <p:attrName>ppt_x</p:attrName>
                        </p:attrNameLst>
                      </p:cBhvr>
                      <p:tavLst>
                        <p:tav tm="0">
                          <p:val>
                            <p:strVal val="#ppt_x"/>
                          </p:val>
                        </p:tav>
                        <p:tav tm="100000">
                          <p:val>
                            <p:strVal val="#ppt_x"/>
                          </p:val>
                        </p:tav>
                      </p:tavLst>
                    </p:anim>
                    <p:anim calcmode="lin" valueType="num">
                      <p:cBhvr>
                        <p:cTn dur="1000" fill="hold"/>
                        <p:tgtEl>
                          <p:spTgt spid="32"/>
                        </p:tgtEl>
                        <p:attrNameLst>
                          <p:attrName>ppt_y</p:attrName>
                        </p:attrNameLst>
                      </p:cBhvr>
                      <p:tavLst>
                        <p:tav tm="0">
                          <p:val>
                            <p:strVal val="#ppt_y+.1"/>
                          </p:val>
                        </p:tav>
                        <p:tav tm="100000">
                          <p:val>
                            <p:strVal val="#ppt_y"/>
                          </p:val>
                        </p:tav>
                      </p:tavLst>
                    </p:anim>
                  </p:childTnLst>
                </p:cTn>
              </p:par>
            </p:tnLst>
          </p:tmpl>
        </p:tmplLst>
      </p:bldP>
      <p:bldP spid="37" grpId="0" build="p">
        <p:tmplLst>
          <p:tmpl lvl="1">
            <p:tnLst>
              <p:par>
                <p:cTn presetID="42"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1000"/>
                        <p:tgtEl>
                          <p:spTgt spid="37"/>
                        </p:tgtEl>
                      </p:cBhvr>
                    </p:animEffect>
                    <p:anim calcmode="lin" valueType="num">
                      <p:cBhvr>
                        <p:cTn dur="1000" fill="hold"/>
                        <p:tgtEl>
                          <p:spTgt spid="37"/>
                        </p:tgtEl>
                        <p:attrNameLst>
                          <p:attrName>ppt_x</p:attrName>
                        </p:attrNameLst>
                      </p:cBhvr>
                      <p:tavLst>
                        <p:tav tm="0">
                          <p:val>
                            <p:strVal val="#ppt_x"/>
                          </p:val>
                        </p:tav>
                        <p:tav tm="100000">
                          <p:val>
                            <p:strVal val="#ppt_x"/>
                          </p:val>
                        </p:tav>
                      </p:tavLst>
                    </p:anim>
                    <p:anim calcmode="lin" valueType="num">
                      <p:cBhvr>
                        <p:cTn dur="1000" fill="hold"/>
                        <p:tgtEl>
                          <p:spTgt spid="37"/>
                        </p:tgtEl>
                        <p:attrNameLst>
                          <p:attrName>ppt_y</p:attrName>
                        </p:attrNameLst>
                      </p:cBhvr>
                      <p:tavLst>
                        <p:tav tm="0">
                          <p:val>
                            <p:strVal val="#ppt_y+.1"/>
                          </p:val>
                        </p:tav>
                        <p:tav tm="100000">
                          <p:val>
                            <p:strVal val="#ppt_y"/>
                          </p:val>
                        </p:tav>
                      </p:tavLst>
                    </p:anim>
                  </p:childTnLst>
                </p:cTn>
              </p:par>
            </p:tnLst>
          </p:tmpl>
        </p:tmplLst>
      </p:bldP>
      <p:bldP spid="38" grpId="0" build="p">
        <p:tmplLst>
          <p:tmpl lvl="1">
            <p:tnLst>
              <p:par>
                <p:cTn presetID="42"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1000"/>
                        <p:tgtEl>
                          <p:spTgt spid="38"/>
                        </p:tgtEl>
                      </p:cBhvr>
                    </p:animEffect>
                    <p:anim calcmode="lin" valueType="num">
                      <p:cBhvr>
                        <p:cTn dur="1000" fill="hold"/>
                        <p:tgtEl>
                          <p:spTgt spid="38"/>
                        </p:tgtEl>
                        <p:attrNameLst>
                          <p:attrName>ppt_x</p:attrName>
                        </p:attrNameLst>
                      </p:cBhvr>
                      <p:tavLst>
                        <p:tav tm="0">
                          <p:val>
                            <p:strVal val="#ppt_x"/>
                          </p:val>
                        </p:tav>
                        <p:tav tm="100000">
                          <p:val>
                            <p:strVal val="#ppt_x"/>
                          </p:val>
                        </p:tav>
                      </p:tavLst>
                    </p:anim>
                    <p:anim calcmode="lin" valueType="num">
                      <p:cBhvr>
                        <p:cTn dur="1000" fill="hold"/>
                        <p:tgtEl>
                          <p:spTgt spid="3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Key Topics Equal Animated">
    <p:spTree>
      <p:nvGrpSpPr>
        <p:cNvPr id="1" name=""/>
        <p:cNvGrpSpPr/>
        <p:nvPr/>
      </p:nvGrpSpPr>
      <p:grpSpPr>
        <a:xfrm>
          <a:off x="0" y="0"/>
          <a:ext cx="0" cy="0"/>
          <a:chOff x="0" y="0"/>
          <a:chExt cx="0" cy="0"/>
        </a:xfrm>
      </p:grpSpPr>
      <p:sp>
        <p:nvSpPr>
          <p:cNvPr id="21" name="Rectangle 20"/>
          <p:cNvSpPr/>
          <p:nvPr userDrawn="1"/>
        </p:nvSpPr>
        <p:spPr>
          <a:xfrm>
            <a:off x="4694196" y="2427735"/>
            <a:ext cx="4449804" cy="936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2" name="Rectangle 21"/>
          <p:cNvSpPr/>
          <p:nvPr userDrawn="1"/>
        </p:nvSpPr>
        <p:spPr>
          <a:xfrm>
            <a:off x="4694196" y="3507854"/>
            <a:ext cx="4449804" cy="936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9" name="Rectangle 18"/>
          <p:cNvSpPr/>
          <p:nvPr userDrawn="1"/>
        </p:nvSpPr>
        <p:spPr>
          <a:xfrm>
            <a:off x="0" y="2427735"/>
            <a:ext cx="4449804" cy="936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0" name="Rectangle 19"/>
          <p:cNvSpPr/>
          <p:nvPr userDrawn="1"/>
        </p:nvSpPr>
        <p:spPr>
          <a:xfrm>
            <a:off x="0" y="3507854"/>
            <a:ext cx="4449804" cy="936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3" name="Picture 2" descr="C:\Users\zhulieta.zheleva\Desktop\Logo_PP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25452" y="4227934"/>
            <a:ext cx="918548" cy="9155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0" y="0"/>
            <a:ext cx="9144000" cy="972000"/>
          </a:xfrm>
          <a:prstGeom prst="rect">
            <a:avLst/>
          </a:prstGeom>
          <a:solidFill>
            <a:srgbClr val="349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Text Placeholder 6"/>
          <p:cNvSpPr>
            <a:spLocks noGrp="1"/>
          </p:cNvSpPr>
          <p:nvPr>
            <p:ph type="body" sz="quarter" idx="12" hasCustomPrompt="1"/>
          </p:nvPr>
        </p:nvSpPr>
        <p:spPr>
          <a:xfrm>
            <a:off x="457200" y="123478"/>
            <a:ext cx="8363271" cy="719485"/>
          </a:xfrm>
          <a:prstGeom prst="rect">
            <a:avLst/>
          </a:prstGeom>
        </p:spPr>
        <p:txBody>
          <a:bodyPr anchor="ctr" anchorCtr="0">
            <a:noAutofit/>
          </a:bodyPr>
          <a:lstStyle>
            <a:lvl1pPr marL="0" indent="0">
              <a:lnSpc>
                <a:spcPts val="3500"/>
              </a:lnSpc>
              <a:buNone/>
              <a:defRPr sz="3000" b="1" cap="all" baseline="0">
                <a:solidFill>
                  <a:schemeClr val="bg1"/>
                </a:solidFill>
                <a:latin typeface="Arial" panose="020B0604020202020204" pitchFamily="34" charset="0"/>
                <a:cs typeface="Arial" panose="020B0604020202020204" pitchFamily="34" charset="0"/>
              </a:defRPr>
            </a:lvl1pPr>
          </a:lstStyle>
          <a:p>
            <a:pPr lvl="0"/>
            <a:r>
              <a:rPr lang="en-US" dirty="0"/>
              <a:t>Use this slide when you want to elaborate on 6 EQUAL topics</a:t>
            </a:r>
          </a:p>
        </p:txBody>
      </p:sp>
      <p:sp>
        <p:nvSpPr>
          <p:cNvPr id="6" name="Rectangle 5"/>
          <p:cNvSpPr/>
          <p:nvPr userDrawn="1"/>
        </p:nvSpPr>
        <p:spPr>
          <a:xfrm>
            <a:off x="0" y="1347615"/>
            <a:ext cx="4449804" cy="936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4" name="Rectangle 23"/>
          <p:cNvSpPr/>
          <p:nvPr userDrawn="1"/>
        </p:nvSpPr>
        <p:spPr>
          <a:xfrm>
            <a:off x="4694196" y="1347615"/>
            <a:ext cx="4449804" cy="936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9" name="Text Placeholder 8"/>
          <p:cNvSpPr>
            <a:spLocks noGrp="1"/>
          </p:cNvSpPr>
          <p:nvPr>
            <p:ph type="body" sz="quarter" idx="13" hasCustomPrompt="1"/>
          </p:nvPr>
        </p:nvSpPr>
        <p:spPr>
          <a:xfrm>
            <a:off x="251520" y="1400167"/>
            <a:ext cx="3822481" cy="830997"/>
          </a:xfrm>
          <a:prstGeom prst="rect">
            <a:avLst/>
          </a:prstGeom>
        </p:spPr>
        <p:txBody>
          <a:bodyPr wrap="square">
            <a:spAutoFit/>
          </a:bodyPr>
          <a:lstStyle>
            <a:lvl1pPr marL="0" indent="0">
              <a:buNone/>
              <a:defRPr sz="1600"/>
            </a:lvl1pPr>
          </a:lstStyle>
          <a:p>
            <a:pPr lvl="0"/>
            <a:r>
              <a:rPr lang="en-US" sz="1600" dirty="0"/>
              <a:t>Lorem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 </a:t>
            </a:r>
            <a:r>
              <a:rPr lang="en-US" sz="1600" dirty="0" err="1"/>
              <a:t>Voltera</a:t>
            </a:r>
            <a:r>
              <a:rPr lang="en-US" sz="1600" dirty="0"/>
              <a:t> mi </a:t>
            </a:r>
            <a:r>
              <a:rPr lang="en-US" sz="1600" dirty="0" err="1"/>
              <a:t>denstruct</a:t>
            </a:r>
            <a:r>
              <a:rPr lang="en-US" sz="1600" dirty="0"/>
              <a:t> a la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a:t>
            </a:r>
            <a:endParaRPr lang="en-US" dirty="0"/>
          </a:p>
        </p:txBody>
      </p:sp>
      <p:sp>
        <p:nvSpPr>
          <p:cNvPr id="29" name="Text Placeholder 8"/>
          <p:cNvSpPr>
            <a:spLocks noGrp="1"/>
          </p:cNvSpPr>
          <p:nvPr>
            <p:ph type="body" sz="quarter" idx="14" hasCustomPrompt="1"/>
          </p:nvPr>
        </p:nvSpPr>
        <p:spPr>
          <a:xfrm>
            <a:off x="251520" y="2480287"/>
            <a:ext cx="3819201" cy="830997"/>
          </a:xfrm>
          <a:prstGeom prst="rect">
            <a:avLst/>
          </a:prstGeom>
        </p:spPr>
        <p:txBody>
          <a:bodyPr wrap="square">
            <a:spAutoFit/>
          </a:bodyPr>
          <a:lstStyle>
            <a:lvl1pPr marL="0" indent="0">
              <a:buNone/>
              <a:defRPr sz="1600"/>
            </a:lvl1pPr>
          </a:lstStyle>
          <a:p>
            <a:pPr lvl="0"/>
            <a:r>
              <a:rPr lang="en-US" sz="1600" dirty="0"/>
              <a:t>Lorem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 </a:t>
            </a:r>
            <a:r>
              <a:rPr lang="en-US" sz="1600" dirty="0" err="1"/>
              <a:t>Voltera</a:t>
            </a:r>
            <a:r>
              <a:rPr lang="en-US" sz="1600" dirty="0"/>
              <a:t> mi </a:t>
            </a:r>
            <a:r>
              <a:rPr lang="en-US" sz="1600" dirty="0" err="1"/>
              <a:t>denstruct</a:t>
            </a:r>
            <a:r>
              <a:rPr lang="en-US" sz="1600" dirty="0"/>
              <a:t> a la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a:t>
            </a:r>
            <a:endParaRPr lang="en-US" dirty="0"/>
          </a:p>
        </p:txBody>
      </p:sp>
      <p:sp>
        <p:nvSpPr>
          <p:cNvPr id="32" name="Text Placeholder 8"/>
          <p:cNvSpPr>
            <a:spLocks noGrp="1"/>
          </p:cNvSpPr>
          <p:nvPr>
            <p:ph type="body" sz="quarter" idx="15" hasCustomPrompt="1"/>
          </p:nvPr>
        </p:nvSpPr>
        <p:spPr>
          <a:xfrm>
            <a:off x="251520" y="3560407"/>
            <a:ext cx="3819201" cy="830997"/>
          </a:xfrm>
          <a:prstGeom prst="rect">
            <a:avLst/>
          </a:prstGeom>
        </p:spPr>
        <p:txBody>
          <a:bodyPr wrap="square">
            <a:spAutoFit/>
          </a:bodyPr>
          <a:lstStyle>
            <a:lvl1pPr marL="0" indent="0">
              <a:buNone/>
              <a:defRPr sz="1600"/>
            </a:lvl1pPr>
          </a:lstStyle>
          <a:p>
            <a:pPr lvl="0"/>
            <a:r>
              <a:rPr lang="en-US" sz="1600" dirty="0"/>
              <a:t>Lorem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 </a:t>
            </a:r>
            <a:r>
              <a:rPr lang="en-US" sz="1600" dirty="0" err="1"/>
              <a:t>Voltera</a:t>
            </a:r>
            <a:r>
              <a:rPr lang="en-US" sz="1600" dirty="0"/>
              <a:t> mi </a:t>
            </a:r>
            <a:r>
              <a:rPr lang="en-US" sz="1600" dirty="0" err="1"/>
              <a:t>denstruct</a:t>
            </a:r>
            <a:r>
              <a:rPr lang="en-US" sz="1600" dirty="0"/>
              <a:t> a la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a:t>
            </a:r>
            <a:endParaRPr lang="en-US" dirty="0"/>
          </a:p>
        </p:txBody>
      </p:sp>
      <p:sp>
        <p:nvSpPr>
          <p:cNvPr id="37" name="Text Placeholder 8"/>
          <p:cNvSpPr>
            <a:spLocks noGrp="1"/>
          </p:cNvSpPr>
          <p:nvPr>
            <p:ph type="body" sz="quarter" idx="16" hasCustomPrompt="1"/>
          </p:nvPr>
        </p:nvSpPr>
        <p:spPr>
          <a:xfrm>
            <a:off x="4932040" y="1400166"/>
            <a:ext cx="3836157" cy="830997"/>
          </a:xfrm>
          <a:prstGeom prst="rect">
            <a:avLst/>
          </a:prstGeom>
        </p:spPr>
        <p:txBody>
          <a:bodyPr wrap="square">
            <a:spAutoFit/>
          </a:bodyPr>
          <a:lstStyle>
            <a:lvl1pPr marL="0" indent="0">
              <a:buNone/>
              <a:defRPr sz="1600"/>
            </a:lvl1pPr>
          </a:lstStyle>
          <a:p>
            <a:pPr lvl="0"/>
            <a:r>
              <a:rPr lang="en-US" sz="1600" dirty="0"/>
              <a:t>Lorem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 </a:t>
            </a:r>
            <a:r>
              <a:rPr lang="en-US" sz="1600" dirty="0" err="1"/>
              <a:t>Voltera</a:t>
            </a:r>
            <a:r>
              <a:rPr lang="en-US" sz="1600" dirty="0"/>
              <a:t> mi </a:t>
            </a:r>
            <a:r>
              <a:rPr lang="en-US" sz="1600" dirty="0" err="1"/>
              <a:t>denstruct</a:t>
            </a:r>
            <a:r>
              <a:rPr lang="en-US" sz="1600" dirty="0"/>
              <a:t> a la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a:t>
            </a:r>
            <a:endParaRPr lang="en-US" dirty="0"/>
          </a:p>
        </p:txBody>
      </p:sp>
      <p:sp>
        <p:nvSpPr>
          <p:cNvPr id="38" name="Text Placeholder 8"/>
          <p:cNvSpPr>
            <a:spLocks noGrp="1"/>
          </p:cNvSpPr>
          <p:nvPr>
            <p:ph type="body" sz="quarter" idx="17" hasCustomPrompt="1"/>
          </p:nvPr>
        </p:nvSpPr>
        <p:spPr>
          <a:xfrm>
            <a:off x="4932040" y="2483574"/>
            <a:ext cx="3836157" cy="830997"/>
          </a:xfrm>
          <a:prstGeom prst="rect">
            <a:avLst/>
          </a:prstGeom>
        </p:spPr>
        <p:txBody>
          <a:bodyPr wrap="square">
            <a:spAutoFit/>
          </a:bodyPr>
          <a:lstStyle>
            <a:lvl1pPr marL="0" indent="0">
              <a:buNone/>
              <a:defRPr sz="1600"/>
            </a:lvl1pPr>
          </a:lstStyle>
          <a:p>
            <a:pPr lvl="0"/>
            <a:r>
              <a:rPr lang="en-US" sz="1600" dirty="0"/>
              <a:t>Lorem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 </a:t>
            </a:r>
            <a:r>
              <a:rPr lang="en-US" sz="1600" dirty="0" err="1"/>
              <a:t>Voltera</a:t>
            </a:r>
            <a:r>
              <a:rPr lang="en-US" sz="1600" dirty="0"/>
              <a:t> mi </a:t>
            </a:r>
            <a:r>
              <a:rPr lang="en-US" sz="1600" dirty="0" err="1"/>
              <a:t>denstruct</a:t>
            </a:r>
            <a:r>
              <a:rPr lang="en-US" sz="1600" dirty="0"/>
              <a:t> a la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a:t>
            </a:r>
            <a:endParaRPr lang="en-US" dirty="0"/>
          </a:p>
        </p:txBody>
      </p:sp>
      <p:sp>
        <p:nvSpPr>
          <p:cNvPr id="39" name="Text Placeholder 8"/>
          <p:cNvSpPr>
            <a:spLocks noGrp="1"/>
          </p:cNvSpPr>
          <p:nvPr>
            <p:ph type="body" sz="quarter" idx="18" hasCustomPrompt="1"/>
          </p:nvPr>
        </p:nvSpPr>
        <p:spPr>
          <a:xfrm>
            <a:off x="4932040" y="3560216"/>
            <a:ext cx="3836157" cy="830997"/>
          </a:xfrm>
          <a:prstGeom prst="rect">
            <a:avLst/>
          </a:prstGeom>
        </p:spPr>
        <p:txBody>
          <a:bodyPr wrap="square">
            <a:spAutoFit/>
          </a:bodyPr>
          <a:lstStyle>
            <a:lvl1pPr marL="0" indent="0">
              <a:buNone/>
              <a:defRPr sz="1600"/>
            </a:lvl1pPr>
          </a:lstStyle>
          <a:p>
            <a:pPr lvl="0"/>
            <a:r>
              <a:rPr lang="en-US" sz="1600" dirty="0"/>
              <a:t>Lorem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 </a:t>
            </a:r>
            <a:r>
              <a:rPr lang="en-US" sz="1600" dirty="0" err="1"/>
              <a:t>Voltera</a:t>
            </a:r>
            <a:r>
              <a:rPr lang="en-US" sz="1600" dirty="0"/>
              <a:t> mi </a:t>
            </a:r>
            <a:r>
              <a:rPr lang="en-US" sz="1600" dirty="0" err="1"/>
              <a:t>denstruct</a:t>
            </a:r>
            <a:r>
              <a:rPr lang="en-US" sz="1600" dirty="0"/>
              <a:t> a la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a:t>
            </a:r>
            <a:endParaRPr lang="en-US" dirty="0"/>
          </a:p>
        </p:txBody>
      </p:sp>
    </p:spTree>
    <p:extLst>
      <p:ext uri="{BB962C8B-B14F-4D97-AF65-F5344CB8AC3E}">
        <p14:creationId xmlns:p14="http://schemas.microsoft.com/office/powerpoint/2010/main" val="268899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7">
                                            <p:txEl>
                                              <p:pRg st="0" end="0"/>
                                            </p:txEl>
                                          </p:spTgt>
                                        </p:tgtEl>
                                        <p:attrNameLst>
                                          <p:attrName>style.visibility</p:attrName>
                                        </p:attrNameLst>
                                      </p:cBhvr>
                                      <p:to>
                                        <p:strVal val="visible"/>
                                      </p:to>
                                    </p:set>
                                    <p:animEffect transition="in" filter="fade">
                                      <p:cBhvr>
                                        <p:cTn id="24" dur="1000"/>
                                        <p:tgtEl>
                                          <p:spTgt spid="37">
                                            <p:txEl>
                                              <p:pRg st="0" end="0"/>
                                            </p:txEl>
                                          </p:spTgt>
                                        </p:tgtEl>
                                      </p:cBhvr>
                                    </p:animEffect>
                                    <p:anim calcmode="lin" valueType="num">
                                      <p:cBhvr>
                                        <p:cTn id="2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8">
                                            <p:txEl>
                                              <p:pRg st="0" end="0"/>
                                            </p:txEl>
                                          </p:spTgt>
                                        </p:tgtEl>
                                        <p:attrNameLst>
                                          <p:attrName>style.visibility</p:attrName>
                                        </p:attrNameLst>
                                      </p:cBhvr>
                                      <p:to>
                                        <p:strVal val="visible"/>
                                      </p:to>
                                    </p:set>
                                    <p:animEffect transition="in" filter="fade">
                                      <p:cBhvr>
                                        <p:cTn id="48" dur="1000"/>
                                        <p:tgtEl>
                                          <p:spTgt spid="38">
                                            <p:txEl>
                                              <p:pRg st="0" end="0"/>
                                            </p:txEl>
                                          </p:spTgt>
                                        </p:tgtEl>
                                      </p:cBhvr>
                                    </p:animEffect>
                                    <p:anim calcmode="lin" valueType="num">
                                      <p:cBhvr>
                                        <p:cTn id="49"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2">
                                            <p:txEl>
                                              <p:pRg st="0" end="0"/>
                                            </p:txEl>
                                          </p:spTgt>
                                        </p:tgtEl>
                                        <p:attrNameLst>
                                          <p:attrName>style.visibility</p:attrName>
                                        </p:attrNameLst>
                                      </p:cBhvr>
                                      <p:to>
                                        <p:strVal val="visible"/>
                                      </p:to>
                                    </p:set>
                                    <p:animEffect transition="in" filter="fade">
                                      <p:cBhvr>
                                        <p:cTn id="60" dur="1000"/>
                                        <p:tgtEl>
                                          <p:spTgt spid="32">
                                            <p:txEl>
                                              <p:pRg st="0" end="0"/>
                                            </p:txEl>
                                          </p:spTgt>
                                        </p:tgtEl>
                                      </p:cBhvr>
                                    </p:animEffect>
                                    <p:anim calcmode="lin" valueType="num">
                                      <p:cBhvr>
                                        <p:cTn id="6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9">
                                            <p:txEl>
                                              <p:pRg st="0" end="0"/>
                                            </p:txEl>
                                          </p:spTgt>
                                        </p:tgtEl>
                                        <p:attrNameLst>
                                          <p:attrName>style.visibility</p:attrName>
                                        </p:attrNameLst>
                                      </p:cBhvr>
                                      <p:to>
                                        <p:strVal val="visible"/>
                                      </p:to>
                                    </p:set>
                                    <p:animEffect transition="in" filter="fade">
                                      <p:cBhvr>
                                        <p:cTn id="72" dur="1000"/>
                                        <p:tgtEl>
                                          <p:spTgt spid="39">
                                            <p:txEl>
                                              <p:pRg st="0" end="0"/>
                                            </p:txEl>
                                          </p:spTgt>
                                        </p:tgtEl>
                                      </p:cBhvr>
                                    </p:animEffect>
                                    <p:anim calcmode="lin" valueType="num">
                                      <p:cBhvr>
                                        <p:cTn id="73"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19" grpId="0" animBg="1"/>
      <p:bldP spid="20" grpId="0" animBg="1"/>
      <p:bldP spid="6" grpId="0" animBg="1"/>
      <p:bldP spid="24" grpId="0" animBg="1"/>
      <p:bldP spid="9" grpId="0" build="p">
        <p:tmplLst>
          <p:tmpl lvl="1">
            <p:tnLst>
              <p:par>
                <p:cTn presetID="42"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anim calcmode="lin" valueType="num">
                      <p:cBhvr>
                        <p:cTn dur="1000" fill="hold"/>
                        <p:tgtEl>
                          <p:spTgt spid="29"/>
                        </p:tgtEl>
                        <p:attrNameLst>
                          <p:attrName>ppt_x</p:attrName>
                        </p:attrNameLst>
                      </p:cBhvr>
                      <p:tavLst>
                        <p:tav tm="0">
                          <p:val>
                            <p:strVal val="#ppt_x"/>
                          </p:val>
                        </p:tav>
                        <p:tav tm="100000">
                          <p:val>
                            <p:strVal val="#ppt_x"/>
                          </p:val>
                        </p:tav>
                      </p:tavLst>
                    </p:anim>
                    <p:anim calcmode="lin" valueType="num">
                      <p:cBhvr>
                        <p:cTn dur="1000" fill="hold"/>
                        <p:tgtEl>
                          <p:spTgt spid="29"/>
                        </p:tgtEl>
                        <p:attrNameLst>
                          <p:attrName>ppt_y</p:attrName>
                        </p:attrNameLst>
                      </p:cBhvr>
                      <p:tavLst>
                        <p:tav tm="0">
                          <p:val>
                            <p:strVal val="#ppt_y+.1"/>
                          </p:val>
                        </p:tav>
                        <p:tav tm="100000">
                          <p:val>
                            <p:strVal val="#ppt_y"/>
                          </p:val>
                        </p:tav>
                      </p:tavLst>
                    </p:anim>
                  </p:childTnLst>
                </p:cTn>
              </p:par>
            </p:tnLst>
          </p:tmpl>
        </p:tmplLst>
      </p:bldP>
      <p:bldP spid="32" grpId="0" build="p">
        <p:tmplLst>
          <p:tmpl lvl="1">
            <p:tnLst>
              <p:par>
                <p:cTn presetID="42"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1000"/>
                        <p:tgtEl>
                          <p:spTgt spid="32"/>
                        </p:tgtEl>
                      </p:cBhvr>
                    </p:animEffect>
                    <p:anim calcmode="lin" valueType="num">
                      <p:cBhvr>
                        <p:cTn dur="1000" fill="hold"/>
                        <p:tgtEl>
                          <p:spTgt spid="32"/>
                        </p:tgtEl>
                        <p:attrNameLst>
                          <p:attrName>ppt_x</p:attrName>
                        </p:attrNameLst>
                      </p:cBhvr>
                      <p:tavLst>
                        <p:tav tm="0">
                          <p:val>
                            <p:strVal val="#ppt_x"/>
                          </p:val>
                        </p:tav>
                        <p:tav tm="100000">
                          <p:val>
                            <p:strVal val="#ppt_x"/>
                          </p:val>
                        </p:tav>
                      </p:tavLst>
                    </p:anim>
                    <p:anim calcmode="lin" valueType="num">
                      <p:cBhvr>
                        <p:cTn dur="1000" fill="hold"/>
                        <p:tgtEl>
                          <p:spTgt spid="32"/>
                        </p:tgtEl>
                        <p:attrNameLst>
                          <p:attrName>ppt_y</p:attrName>
                        </p:attrNameLst>
                      </p:cBhvr>
                      <p:tavLst>
                        <p:tav tm="0">
                          <p:val>
                            <p:strVal val="#ppt_y+.1"/>
                          </p:val>
                        </p:tav>
                        <p:tav tm="100000">
                          <p:val>
                            <p:strVal val="#ppt_y"/>
                          </p:val>
                        </p:tav>
                      </p:tavLst>
                    </p:anim>
                  </p:childTnLst>
                </p:cTn>
              </p:par>
            </p:tnLst>
          </p:tmpl>
        </p:tmplLst>
      </p:bldP>
      <p:bldP spid="37" grpId="0" build="p">
        <p:tmplLst>
          <p:tmpl lvl="1">
            <p:tnLst>
              <p:par>
                <p:cTn presetID="42"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1000"/>
                        <p:tgtEl>
                          <p:spTgt spid="37"/>
                        </p:tgtEl>
                      </p:cBhvr>
                    </p:animEffect>
                    <p:anim calcmode="lin" valueType="num">
                      <p:cBhvr>
                        <p:cTn dur="1000" fill="hold"/>
                        <p:tgtEl>
                          <p:spTgt spid="37"/>
                        </p:tgtEl>
                        <p:attrNameLst>
                          <p:attrName>ppt_x</p:attrName>
                        </p:attrNameLst>
                      </p:cBhvr>
                      <p:tavLst>
                        <p:tav tm="0">
                          <p:val>
                            <p:strVal val="#ppt_x"/>
                          </p:val>
                        </p:tav>
                        <p:tav tm="100000">
                          <p:val>
                            <p:strVal val="#ppt_x"/>
                          </p:val>
                        </p:tav>
                      </p:tavLst>
                    </p:anim>
                    <p:anim calcmode="lin" valueType="num">
                      <p:cBhvr>
                        <p:cTn dur="1000" fill="hold"/>
                        <p:tgtEl>
                          <p:spTgt spid="37"/>
                        </p:tgtEl>
                        <p:attrNameLst>
                          <p:attrName>ppt_y</p:attrName>
                        </p:attrNameLst>
                      </p:cBhvr>
                      <p:tavLst>
                        <p:tav tm="0">
                          <p:val>
                            <p:strVal val="#ppt_y+.1"/>
                          </p:val>
                        </p:tav>
                        <p:tav tm="100000">
                          <p:val>
                            <p:strVal val="#ppt_y"/>
                          </p:val>
                        </p:tav>
                      </p:tavLst>
                    </p:anim>
                  </p:childTnLst>
                </p:cTn>
              </p:par>
            </p:tnLst>
          </p:tmpl>
        </p:tmplLst>
      </p:bldP>
      <p:bldP spid="38" grpId="0" build="p">
        <p:tmplLst>
          <p:tmpl lvl="1">
            <p:tnLst>
              <p:par>
                <p:cTn presetID="42"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1000"/>
                        <p:tgtEl>
                          <p:spTgt spid="38"/>
                        </p:tgtEl>
                      </p:cBhvr>
                    </p:animEffect>
                    <p:anim calcmode="lin" valueType="num">
                      <p:cBhvr>
                        <p:cTn dur="1000" fill="hold"/>
                        <p:tgtEl>
                          <p:spTgt spid="38"/>
                        </p:tgtEl>
                        <p:attrNameLst>
                          <p:attrName>ppt_x</p:attrName>
                        </p:attrNameLst>
                      </p:cBhvr>
                      <p:tavLst>
                        <p:tav tm="0">
                          <p:val>
                            <p:strVal val="#ppt_x"/>
                          </p:val>
                        </p:tav>
                        <p:tav tm="100000">
                          <p:val>
                            <p:strVal val="#ppt_x"/>
                          </p:val>
                        </p:tav>
                      </p:tavLst>
                    </p:anim>
                    <p:anim calcmode="lin" valueType="num">
                      <p:cBhvr>
                        <p:cTn dur="100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42"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1000"/>
                        <p:tgtEl>
                          <p:spTgt spid="39"/>
                        </p:tgtEl>
                      </p:cBhvr>
                    </p:animEffect>
                    <p:anim calcmode="lin" valueType="num">
                      <p:cBhvr>
                        <p:cTn dur="1000" fill="hold"/>
                        <p:tgtEl>
                          <p:spTgt spid="39"/>
                        </p:tgtEl>
                        <p:attrNameLst>
                          <p:attrName>ppt_x</p:attrName>
                        </p:attrNameLst>
                      </p:cBhvr>
                      <p:tavLst>
                        <p:tav tm="0">
                          <p:val>
                            <p:strVal val="#ppt_x"/>
                          </p:val>
                        </p:tav>
                        <p:tav tm="100000">
                          <p:val>
                            <p:strVal val="#ppt_x"/>
                          </p:val>
                        </p:tav>
                      </p:tavLst>
                    </p:anim>
                    <p:anim calcmode="lin" valueType="num">
                      <p:cBhvr>
                        <p:cTn dur="1000" fill="hold"/>
                        <p:tgtEl>
                          <p:spTgt spid="3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31"/>
        <p:cNvGrpSpPr/>
        <p:nvPr/>
      </p:nvGrpSpPr>
      <p:grpSpPr>
        <a:xfrm>
          <a:off x="0" y="0"/>
          <a:ext cx="0" cy="0"/>
          <a:chOff x="0" y="0"/>
          <a:chExt cx="0" cy="0"/>
        </a:xfrm>
      </p:grpSpPr>
      <p:sp>
        <p:nvSpPr>
          <p:cNvPr id="32" name="Shape 32"/>
          <p:cNvSpPr/>
          <p:nvPr/>
        </p:nvSpPr>
        <p:spPr>
          <a:xfrm>
            <a:off x="0" y="-27383"/>
            <a:ext cx="9143998" cy="648071"/>
          </a:xfrm>
          <a:prstGeom prst="rect">
            <a:avLst/>
          </a:prstGeom>
          <a:solidFill>
            <a:srgbClr val="20BDC3"/>
          </a:solidFill>
          <a:ln>
            <a:noFill/>
          </a:ln>
        </p:spPr>
        <p:txBody>
          <a:bodyPr lIns="91425" tIns="45700" rIns="91425" bIns="45700" anchor="ctr" anchorCtr="0">
            <a:noAutofit/>
          </a:bodyPr>
          <a:lstStyle/>
          <a:p>
            <a:pPr marL="0" marR="0" lvl="0" indent="0" algn="ctr" rtl="0">
              <a:spcBef>
                <a:spcPts val="0"/>
              </a:spcBef>
              <a:buNone/>
            </a:pPr>
            <a:endParaRPr sz="1100">
              <a:solidFill>
                <a:srgbClr val="00B0F0"/>
              </a:solidFill>
              <a:latin typeface="Calibri"/>
              <a:ea typeface="Calibri"/>
              <a:cs typeface="Calibri"/>
              <a:sym typeface="Calibri"/>
            </a:endParaRPr>
          </a:p>
        </p:txBody>
      </p:sp>
      <p:sp>
        <p:nvSpPr>
          <p:cNvPr id="33" name="Shape 33"/>
          <p:cNvSpPr/>
          <p:nvPr/>
        </p:nvSpPr>
        <p:spPr>
          <a:xfrm>
            <a:off x="0" y="4803998"/>
            <a:ext cx="9144000" cy="360040"/>
          </a:xfrm>
          <a:prstGeom prst="rect">
            <a:avLst/>
          </a:prstGeom>
          <a:solidFill>
            <a:srgbClr val="67499D"/>
          </a:solidFill>
          <a:ln>
            <a:noFill/>
          </a:ln>
        </p:spPr>
        <p:txBody>
          <a:bodyPr lIns="91425" tIns="45700" rIns="91425" bIns="45700" anchor="ctr" anchorCtr="0">
            <a:noAutofit/>
          </a:bodyPr>
          <a:lstStyle/>
          <a:p>
            <a:pPr marL="0" marR="0" lvl="0" indent="0" algn="ctr" rtl="0">
              <a:spcBef>
                <a:spcPts val="0"/>
              </a:spcBef>
              <a:buNone/>
            </a:pPr>
            <a:endParaRPr sz="1800">
              <a:solidFill>
                <a:srgbClr val="00B0F0"/>
              </a:solidFill>
              <a:latin typeface="Calibri"/>
              <a:ea typeface="Calibri"/>
              <a:cs typeface="Calibri"/>
              <a:sym typeface="Calibri"/>
            </a:endParaRPr>
          </a:p>
        </p:txBody>
      </p:sp>
      <p:sp>
        <p:nvSpPr>
          <p:cNvPr id="34" name="Shape 34"/>
          <p:cNvSpPr txBox="1"/>
          <p:nvPr/>
        </p:nvSpPr>
        <p:spPr>
          <a:xfrm>
            <a:off x="8532439" y="4939394"/>
            <a:ext cx="576064" cy="180020"/>
          </a:xfrm>
          <a:prstGeom prst="rect">
            <a:avLst/>
          </a:prstGeom>
          <a:noFill/>
          <a:ln>
            <a:noFill/>
          </a:ln>
        </p:spPr>
        <p:txBody>
          <a:bodyPr lIns="91425" tIns="45700" rIns="91425" bIns="45700" anchor="ctr" anchorCtr="0">
            <a:noAutofit/>
          </a:bodyPr>
          <a:lstStyle/>
          <a:p>
            <a:pPr marL="0" marR="0" lvl="0" indent="0" algn="l" rtl="0">
              <a:spcBef>
                <a:spcPts val="0"/>
              </a:spcBef>
              <a:buNone/>
            </a:pPr>
            <a:endParaRPr sz="2000" b="0">
              <a:solidFill>
                <a:srgbClr val="67499D"/>
              </a:solidFill>
              <a:latin typeface="Arial"/>
              <a:ea typeface="Arial"/>
              <a:cs typeface="Arial"/>
              <a:sym typeface="Arial"/>
            </a:endParaRPr>
          </a:p>
        </p:txBody>
      </p:sp>
      <p:sp>
        <p:nvSpPr>
          <p:cNvPr id="35" name="Shape 35"/>
          <p:cNvSpPr txBox="1"/>
          <p:nvPr/>
        </p:nvSpPr>
        <p:spPr>
          <a:xfrm>
            <a:off x="8712967" y="4871696"/>
            <a:ext cx="467543" cy="224643"/>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400" b="0">
                <a:solidFill>
                  <a:schemeClr val="lt1"/>
                </a:solidFill>
                <a:latin typeface="Arial"/>
                <a:ea typeface="Arial"/>
                <a:cs typeface="Arial"/>
                <a:sym typeface="Arial"/>
              </a:rPr>
              <a:t>‹#›</a:t>
            </a:fld>
            <a:endParaRPr lang="en-US" sz="1400" b="0">
              <a:solidFill>
                <a:schemeClr val="lt1"/>
              </a:solidFill>
              <a:latin typeface="Arial"/>
              <a:ea typeface="Arial"/>
              <a:cs typeface="Arial"/>
              <a:sym typeface="Arial"/>
            </a:endParaRPr>
          </a:p>
        </p:txBody>
      </p:sp>
      <p:sp>
        <p:nvSpPr>
          <p:cNvPr id="36" name="Shape 36"/>
          <p:cNvSpPr txBox="1">
            <a:spLocks noGrp="1"/>
          </p:cNvSpPr>
          <p:nvPr>
            <p:ph type="title"/>
          </p:nvPr>
        </p:nvSpPr>
        <p:spPr>
          <a:xfrm>
            <a:off x="468633" y="0"/>
            <a:ext cx="5997352" cy="504056"/>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Noto Sans Symbols"/>
              <a:buNone/>
              <a:defRPr sz="32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 name="Shape 37"/>
          <p:cNvSpPr txBox="1">
            <a:spLocks noGrp="1"/>
          </p:cNvSpPr>
          <p:nvPr>
            <p:ph type="body" idx="1"/>
          </p:nvPr>
        </p:nvSpPr>
        <p:spPr>
          <a:xfrm>
            <a:off x="670497" y="4831382"/>
            <a:ext cx="7933949" cy="289535"/>
          </a:xfrm>
          <a:prstGeom prst="rect">
            <a:avLst/>
          </a:prstGeom>
          <a:noFill/>
          <a:ln>
            <a:noFill/>
          </a:ln>
        </p:spPr>
        <p:txBody>
          <a:bodyPr lIns="91425" tIns="91425" rIns="91425" bIns="91425" anchor="t" anchorCtr="0"/>
          <a:lstStyle>
            <a:lvl1pPr marL="0" marR="0" lvl="0" indent="0" algn="l" rtl="0">
              <a:spcBef>
                <a:spcPts val="270"/>
              </a:spcBef>
              <a:buClr>
                <a:schemeClr val="lt1"/>
              </a:buClr>
              <a:buFont typeface="Arial"/>
              <a:buNone/>
              <a:defRPr sz="1350" b="0" i="0" u="none" strike="noStrike" cap="none">
                <a:solidFill>
                  <a:schemeClr val="lt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body" idx="2"/>
          </p:nvPr>
        </p:nvSpPr>
        <p:spPr>
          <a:xfrm>
            <a:off x="468633" y="1779661"/>
            <a:ext cx="8280399" cy="1656183"/>
          </a:xfrm>
          <a:prstGeom prst="rect">
            <a:avLst/>
          </a:prstGeom>
          <a:noFill/>
          <a:ln>
            <a:noFill/>
          </a:ln>
        </p:spPr>
        <p:txBody>
          <a:bodyPr lIns="91425" tIns="91425" rIns="91425" bIns="91425" anchor="t" anchorCtr="0"/>
          <a:lstStyle>
            <a:lvl1pPr marL="342900" marR="0" lvl="0" indent="-165100" algn="l" rtl="0">
              <a:spcBef>
                <a:spcPts val="560"/>
              </a:spcBef>
              <a:buClr>
                <a:srgbClr val="67499D"/>
              </a:buClr>
              <a:buSzPct val="100000"/>
              <a:buFont typeface="Arial"/>
              <a:buChar char="•"/>
              <a:defRPr sz="2800" b="0" i="0" u="none" strike="noStrike" cap="none">
                <a:solidFill>
                  <a:srgbClr val="205867"/>
                </a:solidFill>
                <a:latin typeface="Arial"/>
                <a:ea typeface="Arial"/>
                <a:cs typeface="Arial"/>
                <a:sym typeface="Arial"/>
              </a:defRPr>
            </a:lvl1pPr>
            <a:lvl2pPr marL="742950" marR="0" lvl="1" indent="-133350" algn="l" rtl="0">
              <a:spcBef>
                <a:spcPts val="480"/>
              </a:spcBef>
              <a:buClr>
                <a:srgbClr val="67499D"/>
              </a:buClr>
              <a:buSzPct val="100000"/>
              <a:buFont typeface="Arial"/>
              <a:buChar char="–"/>
              <a:defRPr sz="2400" b="0" i="0" u="none" strike="noStrike" cap="none">
                <a:solidFill>
                  <a:srgbClr val="205867"/>
                </a:solidFill>
                <a:latin typeface="Arial"/>
                <a:ea typeface="Arial"/>
                <a:cs typeface="Arial"/>
                <a:sym typeface="Arial"/>
              </a:defRPr>
            </a:lvl2pPr>
            <a:lvl3pPr marL="1143000" marR="0" lvl="2" indent="-101600" algn="l" rtl="0">
              <a:spcBef>
                <a:spcPts val="400"/>
              </a:spcBef>
              <a:buClr>
                <a:srgbClr val="205867"/>
              </a:buClr>
              <a:buSzPct val="100000"/>
              <a:buFont typeface="Arial"/>
              <a:buChar char="•"/>
              <a:defRPr sz="2000" b="0" i="0" u="none" strike="noStrike" cap="none">
                <a:solidFill>
                  <a:srgbClr val="205867"/>
                </a:solidFill>
                <a:latin typeface="Arial"/>
                <a:ea typeface="Arial"/>
                <a:cs typeface="Arial"/>
                <a:sym typeface="Arial"/>
              </a:defRPr>
            </a:lvl3pPr>
            <a:lvl4pPr marL="1600200" marR="0" lvl="3" indent="-127000" algn="l" rtl="0">
              <a:spcBef>
                <a:spcPts val="320"/>
              </a:spcBef>
              <a:buClr>
                <a:srgbClr val="67499D"/>
              </a:buClr>
              <a:buSzPct val="100000"/>
              <a:buFont typeface="Arial"/>
              <a:buChar char="–"/>
              <a:defRPr sz="1600" b="0" i="0" u="none" strike="noStrike" cap="none">
                <a:solidFill>
                  <a:srgbClr val="205867"/>
                </a:solidFill>
                <a:latin typeface="Arial"/>
                <a:ea typeface="Arial"/>
                <a:cs typeface="Arial"/>
                <a:sym typeface="Arial"/>
              </a:defRPr>
            </a:lvl4pPr>
            <a:lvl5pPr marL="2057400" marR="0" lvl="4" indent="-101600" algn="l" rtl="0">
              <a:spcBef>
                <a:spcPts val="400"/>
              </a:spcBef>
              <a:buClr>
                <a:srgbClr val="5F497A"/>
              </a:buClr>
              <a:buSzPct val="100000"/>
              <a:buFont typeface="Arial"/>
              <a:buChar char="»"/>
              <a:defRPr sz="2000" b="0" i="0" u="none" strike="noStrike" cap="none">
                <a:solidFill>
                  <a:srgbClr val="5F497A"/>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3"/>
          </p:nvPr>
        </p:nvSpPr>
        <p:spPr>
          <a:xfrm>
            <a:off x="468633" y="843558"/>
            <a:ext cx="8280399" cy="792087"/>
          </a:xfrm>
          <a:prstGeom prst="rect">
            <a:avLst/>
          </a:prstGeom>
          <a:noFill/>
          <a:ln>
            <a:noFill/>
          </a:ln>
        </p:spPr>
        <p:txBody>
          <a:bodyPr lIns="91425" tIns="91425" rIns="91425" bIns="91425" anchor="ctr" anchorCtr="0"/>
          <a:lstStyle>
            <a:lvl1pPr marL="0" marR="0" lvl="0" indent="0" algn="l" rtl="0">
              <a:spcBef>
                <a:spcPts val="560"/>
              </a:spcBef>
              <a:buClr>
                <a:srgbClr val="67499D"/>
              </a:buClr>
              <a:buFont typeface="Arial"/>
              <a:buNone/>
              <a:defRPr sz="2800" b="0" i="0" u="none" strike="noStrike" cap="none">
                <a:solidFill>
                  <a:srgbClr val="205867"/>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4"/>
          </p:nvPr>
        </p:nvSpPr>
        <p:spPr>
          <a:xfrm>
            <a:off x="468633" y="3579787"/>
            <a:ext cx="8244333" cy="792162"/>
          </a:xfrm>
          <a:prstGeom prst="rect">
            <a:avLst/>
          </a:prstGeom>
          <a:noFill/>
          <a:ln>
            <a:noFill/>
          </a:ln>
        </p:spPr>
        <p:txBody>
          <a:bodyPr lIns="91425" tIns="91425" rIns="91425" bIns="91425" anchor="t" anchorCtr="0"/>
          <a:lstStyle>
            <a:lvl1pPr marL="0" marR="0" lvl="0" indent="0" algn="l" rtl="0">
              <a:spcBef>
                <a:spcPts val="480"/>
              </a:spcBef>
              <a:buClr>
                <a:srgbClr val="67499D"/>
              </a:buClr>
              <a:buFont typeface="Arial"/>
              <a:buNone/>
              <a:defRPr sz="2400" b="0" i="1" u="none" strike="noStrike" cap="none">
                <a:solidFill>
                  <a:srgbClr val="67499D"/>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1" name="Shape 41"/>
          <p:cNvPicPr preferRelativeResize="0"/>
          <p:nvPr/>
        </p:nvPicPr>
        <p:blipFill rotWithShape="1">
          <a:blip r:embed="rId2">
            <a:alphaModFix/>
          </a:blip>
          <a:srcRect/>
          <a:stretch/>
        </p:blipFill>
        <p:spPr>
          <a:xfrm>
            <a:off x="0" y="4351137"/>
            <a:ext cx="9144000" cy="679703"/>
          </a:xfrm>
          <a:prstGeom prst="rect">
            <a:avLst/>
          </a:prstGeom>
          <a:noFill/>
          <a:ln>
            <a:noFill/>
          </a:ln>
        </p:spPr>
      </p:pic>
      <p:sp>
        <p:nvSpPr>
          <p:cNvPr id="42" name="Shape 42"/>
          <p:cNvSpPr txBox="1"/>
          <p:nvPr/>
        </p:nvSpPr>
        <p:spPr>
          <a:xfrm>
            <a:off x="2483767" y="4646076"/>
            <a:ext cx="1584175" cy="7200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buSzPct val="25000"/>
              <a:buNone/>
            </a:pPr>
            <a:r>
              <a:rPr lang="en-US" sz="1200" b="1">
                <a:solidFill>
                  <a:srgbClr val="20BDC3"/>
                </a:solidFill>
                <a:latin typeface="Arial"/>
                <a:ea typeface="Arial"/>
                <a:cs typeface="Arial"/>
                <a:sym typeface="Arial"/>
              </a:rPr>
              <a:t>08.10.2016</a:t>
            </a:r>
          </a:p>
        </p:txBody>
      </p:sp>
    </p:spTree>
    <p:extLst>
      <p:ext uri="{BB962C8B-B14F-4D97-AF65-F5344CB8AC3E}">
        <p14:creationId xmlns:p14="http://schemas.microsoft.com/office/powerpoint/2010/main" val="3130496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3528" y="1635646"/>
            <a:ext cx="5328592" cy="1676870"/>
          </a:xfrm>
          <a:prstGeom prst="rect">
            <a:avLst/>
          </a:prstGeom>
        </p:spPr>
        <p:txBody>
          <a:bodyPr lIns="0" rIns="0" anchor="ctr" anchorCtr="0"/>
          <a:lstStyle>
            <a:lvl1pPr algn="ctr">
              <a:lnSpc>
                <a:spcPts val="4300"/>
              </a:lnSpc>
              <a:defRPr sz="3600" b="1" baseline="0">
                <a:solidFill>
                  <a:schemeClr val="bg1"/>
                </a:solidFill>
                <a:latin typeface="Arial" panose="020B0604020202020204" pitchFamily="34" charset="0"/>
                <a:cs typeface="Arial" panose="020B0604020202020204" pitchFamily="34" charset="0"/>
              </a:defRPr>
            </a:lvl1pPr>
          </a:lstStyle>
          <a:p>
            <a:r>
              <a:rPr lang="en-US" dirty="0"/>
              <a:t>Presentation title</a:t>
            </a:r>
            <a:endParaRPr lang="bg-BG" dirty="0"/>
          </a:p>
        </p:txBody>
      </p:sp>
      <p:sp>
        <p:nvSpPr>
          <p:cNvPr id="3" name="Subtitle 2"/>
          <p:cNvSpPr>
            <a:spLocks noGrp="1"/>
          </p:cNvSpPr>
          <p:nvPr>
            <p:ph type="subTitle" idx="1" hasCustomPrompt="1"/>
          </p:nvPr>
        </p:nvSpPr>
        <p:spPr>
          <a:xfrm>
            <a:off x="323528" y="3312517"/>
            <a:ext cx="5328592" cy="699393"/>
          </a:xfrm>
          <a:prstGeom prst="rect">
            <a:avLst/>
          </a:prstGeom>
        </p:spPr>
        <p:txBody>
          <a:bodyPr lIns="0" tIns="0" anchor="b" anchorCtr="0"/>
          <a:lstStyle>
            <a:lvl1pPr marL="0" indent="0" algn="ctr">
              <a:lnSpc>
                <a:spcPts val="3100"/>
              </a:lnSpc>
              <a:buNone/>
              <a:defRPr sz="2400" b="0">
                <a:solidFill>
                  <a:schemeClr val="bg1"/>
                </a:solidFill>
                <a:latin typeface="Arial" panose="020B0604020202020204" pitchFamily="34" charset="0"/>
                <a:ea typeface="Arial Unicode MS" panose="020B0604020202020204" pitchFamily="34" charset="-128"/>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a:t>
            </a:r>
            <a:endParaRPr lang="bg-BG" dirty="0"/>
          </a:p>
        </p:txBody>
      </p:sp>
      <p:pic>
        <p:nvPicPr>
          <p:cNvPr id="1027" name="Picture 3" descr="C:\Users\zhulieta.zheleva\Desktop\ppt\Untitled-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75756" y="267494"/>
            <a:ext cx="1224137" cy="122413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p:cNvSpPr>
            <a:spLocks noGrp="1"/>
          </p:cNvSpPr>
          <p:nvPr>
            <p:ph type="body" sz="quarter" idx="11" hasCustomPrompt="1"/>
          </p:nvPr>
        </p:nvSpPr>
        <p:spPr>
          <a:xfrm>
            <a:off x="1187624" y="4083918"/>
            <a:ext cx="3600400" cy="720080"/>
          </a:xfrm>
          <a:prstGeom prst="rect">
            <a:avLst/>
          </a:prstGeom>
        </p:spPr>
        <p:txBody>
          <a:bodyPr/>
          <a:lstStyle>
            <a:lvl1pPr marL="0" indent="0" algn="ctr">
              <a:lnSpc>
                <a:spcPts val="2000"/>
              </a:lnSpc>
              <a:buNone/>
              <a:defRPr sz="1800" b="0" baseline="0">
                <a:solidFill>
                  <a:schemeClr val="bg1"/>
                </a:solidFill>
              </a:defRPr>
            </a:lvl1pPr>
          </a:lstStyle>
          <a:p>
            <a:pPr lvl="0"/>
            <a:r>
              <a:rPr lang="en-US" dirty="0"/>
              <a:t>Presenter Name</a:t>
            </a:r>
          </a:p>
          <a:p>
            <a:pPr lvl="0"/>
            <a:r>
              <a:rPr lang="en-US" dirty="0"/>
              <a:t>Month, 2016</a:t>
            </a:r>
            <a:endParaRPr lang="bg-BG" dirty="0"/>
          </a:p>
        </p:txBody>
      </p:sp>
      <p:cxnSp>
        <p:nvCxnSpPr>
          <p:cNvPr id="17" name="Straight Connector 16"/>
          <p:cNvCxnSpPr/>
          <p:nvPr userDrawn="1"/>
        </p:nvCxnSpPr>
        <p:spPr>
          <a:xfrm>
            <a:off x="1475656" y="4011910"/>
            <a:ext cx="3024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51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mphasize">
    <p:spTree>
      <p:nvGrpSpPr>
        <p:cNvPr id="1" name=""/>
        <p:cNvGrpSpPr/>
        <p:nvPr/>
      </p:nvGrpSpPr>
      <p:grpSpPr>
        <a:xfrm>
          <a:off x="0" y="0"/>
          <a:ext cx="0" cy="0"/>
          <a:chOff x="0" y="0"/>
          <a:chExt cx="0" cy="0"/>
        </a:xfrm>
      </p:grpSpPr>
      <p:sp>
        <p:nvSpPr>
          <p:cNvPr id="7" name="Rectangle 6"/>
          <p:cNvSpPr/>
          <p:nvPr userDrawn="1"/>
        </p:nvSpPr>
        <p:spPr>
          <a:xfrm>
            <a:off x="0" y="0"/>
            <a:ext cx="9144000" cy="4587974"/>
          </a:xfrm>
          <a:prstGeom prst="rect">
            <a:avLst/>
          </a:prstGeom>
          <a:solidFill>
            <a:srgbClr val="349D99"/>
          </a:solidFill>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endParaRPr lang="bg-BG"/>
          </a:p>
        </p:txBody>
      </p:sp>
      <p:sp>
        <p:nvSpPr>
          <p:cNvPr id="8" name="Rectangle 7"/>
          <p:cNvSpPr/>
          <p:nvPr userDrawn="1"/>
        </p:nvSpPr>
        <p:spPr>
          <a:xfrm>
            <a:off x="0" y="0"/>
            <a:ext cx="9144000" cy="9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0" name="Isosceles Triangle 9"/>
          <p:cNvSpPr/>
          <p:nvPr userDrawn="1"/>
        </p:nvSpPr>
        <p:spPr>
          <a:xfrm rot="10800000">
            <a:off x="949732" y="929043"/>
            <a:ext cx="525924" cy="203171"/>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13" name="Picture 2" descr="C:\Users\zhulieta.zheleva\Desktop\Logo_PP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25452" y="4227934"/>
            <a:ext cx="918548" cy="915566"/>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6"/>
          <p:cNvSpPr>
            <a:spLocks noGrp="1"/>
          </p:cNvSpPr>
          <p:nvPr>
            <p:ph type="body" sz="quarter" idx="12" hasCustomPrompt="1"/>
          </p:nvPr>
        </p:nvSpPr>
        <p:spPr>
          <a:xfrm>
            <a:off x="457200" y="123478"/>
            <a:ext cx="8363271" cy="719485"/>
          </a:xfrm>
          <a:prstGeom prst="rect">
            <a:avLst/>
          </a:prstGeom>
        </p:spPr>
        <p:txBody>
          <a:bodyPr anchor="ctr" anchorCtr="0">
            <a:noAutofit/>
          </a:bodyPr>
          <a:lstStyle>
            <a:lvl1pPr marL="0" indent="0">
              <a:lnSpc>
                <a:spcPts val="3500"/>
              </a:lnSpc>
              <a:buNone/>
              <a:defRPr sz="3000" b="1" cap="all" baseline="0">
                <a:solidFill>
                  <a:srgbClr val="349D99"/>
                </a:solidFill>
                <a:latin typeface="Arial" panose="020B0604020202020204" pitchFamily="34" charset="0"/>
                <a:cs typeface="Arial" panose="020B0604020202020204" pitchFamily="34" charset="0"/>
              </a:defRPr>
            </a:lvl1pPr>
          </a:lstStyle>
          <a:p>
            <a:pPr lvl="0"/>
            <a:r>
              <a:rPr lang="en-US" dirty="0"/>
              <a:t>Use this slide when you want to put special emphasize on something</a:t>
            </a:r>
          </a:p>
        </p:txBody>
      </p:sp>
      <p:sp>
        <p:nvSpPr>
          <p:cNvPr id="12" name="Text Placeholder 2"/>
          <p:cNvSpPr>
            <a:spLocks noGrp="1"/>
          </p:cNvSpPr>
          <p:nvPr>
            <p:ph type="body" idx="1" hasCustomPrompt="1"/>
          </p:nvPr>
        </p:nvSpPr>
        <p:spPr>
          <a:xfrm>
            <a:off x="457200" y="1132215"/>
            <a:ext cx="8363272" cy="3383751"/>
          </a:xfrm>
          <a:prstGeom prst="rect">
            <a:avLst/>
          </a:prstGeom>
          <a:noFill/>
          <a:ln>
            <a:noFill/>
          </a:ln>
          <a:effectLst/>
        </p:spPr>
        <p:style>
          <a:lnRef idx="3">
            <a:schemeClr val="lt1"/>
          </a:lnRef>
          <a:fillRef idx="1">
            <a:schemeClr val="accent2"/>
          </a:fillRef>
          <a:effectRef idx="1">
            <a:schemeClr val="accent2"/>
          </a:effectRef>
          <a:fontRef idx="none"/>
        </p:style>
        <p:txBody>
          <a:bodyPr wrap="square" numCol="2" spcCol="288000" anchor="t" anchorCtr="0">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US" sz="1800" b="0" i="0">
                <a:solidFill>
                  <a:schemeClr val="bg1"/>
                </a:solidFill>
                <a:effectLst/>
                <a:latin typeface="+mn-lt"/>
                <a:cs typeface="Arial" panose="020B0604020202020204" pitchFamily="34" charset="0"/>
              </a:defRPr>
            </a:lvl1pPr>
            <a:lvl2pPr marL="541338" indent="-185738" eaLnBrk="1" latinLnBrk="0" hangingPunct="1">
              <a:buFont typeface="Arial" panose="020B0604020202020204" pitchFamily="34" charset="0"/>
              <a:buChar char="•"/>
              <a:defRPr sz="2000" b="0">
                <a:solidFill>
                  <a:schemeClr val="bg1"/>
                </a:solidFill>
              </a:defRPr>
            </a:lvl2pPr>
            <a:lvl3pPr marL="719138" indent="-177800" eaLnBrk="1" latinLnBrk="0" hangingPunct="1">
              <a:buFont typeface="Calibri" panose="020F0502020204030204" pitchFamily="34" charset="0"/>
              <a:buChar char="–"/>
              <a:defRPr sz="1800" b="0">
                <a:solidFill>
                  <a:schemeClr val="bg1"/>
                </a:solidFill>
              </a:defRPr>
            </a:lvl3pPr>
            <a:lvl4pPr marL="896938" indent="-177800" eaLnBrk="1" latinLnBrk="0" hangingPunct="1">
              <a:buFont typeface="Arial" panose="020B0604020202020204" pitchFamily="34" charset="0"/>
              <a:buChar char="•"/>
              <a:defRPr sz="1600" b="0">
                <a:solidFill>
                  <a:schemeClr val="bg1"/>
                </a:solidFill>
              </a:defRPr>
            </a:lvl4pPr>
            <a:lvl5pPr marL="1074738" indent="-177800" eaLnBrk="1" latinLnBrk="0" hangingPunct="1">
              <a:buFont typeface="Calibri" panose="020F0502020204030204" pitchFamily="34" charset="0"/>
              <a:buChar char="»"/>
              <a:defRPr sz="1600" b="0">
                <a:solidFill>
                  <a:schemeClr val="bg1"/>
                </a:solidFill>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The text goes automatically into two columns. You can change the number of columns using Format Shape / Text Options / Text Box / Columns button. You can automatically indent the text using &lt;tab&gt; key and you will get the recommended formatting for second, third, fourth and fifth level texts. The text goes automatically into two columns. You can change the number of columns using Format Shape / Text Options / Text Box / Columns button. You can automatically indent the text using &lt;tab&gt; key and you will get the recommended formatting for second, third, fourth and fifth level texts.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a:p>
            <a:pPr lvl="0"/>
            <a:endParaRPr lang="en-US" dirty="0"/>
          </a:p>
        </p:txBody>
      </p:sp>
    </p:spTree>
    <p:extLst>
      <p:ext uri="{BB962C8B-B14F-4D97-AF65-F5344CB8AC3E}">
        <p14:creationId xmlns:p14="http://schemas.microsoft.com/office/powerpoint/2010/main" val="1304293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y Important or Risky">
    <p:spTree>
      <p:nvGrpSpPr>
        <p:cNvPr id="1" name=""/>
        <p:cNvGrpSpPr/>
        <p:nvPr/>
      </p:nvGrpSpPr>
      <p:grpSpPr>
        <a:xfrm>
          <a:off x="0" y="0"/>
          <a:ext cx="0" cy="0"/>
          <a:chOff x="0" y="0"/>
          <a:chExt cx="0" cy="0"/>
        </a:xfrm>
      </p:grpSpPr>
      <p:sp>
        <p:nvSpPr>
          <p:cNvPr id="7" name="Rectangle 6"/>
          <p:cNvSpPr/>
          <p:nvPr userDrawn="1"/>
        </p:nvSpPr>
        <p:spPr>
          <a:xfrm>
            <a:off x="0" y="0"/>
            <a:ext cx="9144000" cy="4587974"/>
          </a:xfrm>
          <a:prstGeom prst="rect">
            <a:avLst/>
          </a:prstGeom>
          <a:solidFill>
            <a:srgbClr val="EC604D"/>
          </a:solidFill>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endParaRPr lang="bg-BG"/>
          </a:p>
        </p:txBody>
      </p:sp>
      <p:sp>
        <p:nvSpPr>
          <p:cNvPr id="8" name="Rectangle 7"/>
          <p:cNvSpPr/>
          <p:nvPr userDrawn="1"/>
        </p:nvSpPr>
        <p:spPr>
          <a:xfrm>
            <a:off x="0" y="0"/>
            <a:ext cx="9144000" cy="9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0" name="Isosceles Triangle 9"/>
          <p:cNvSpPr/>
          <p:nvPr userDrawn="1"/>
        </p:nvSpPr>
        <p:spPr>
          <a:xfrm rot="10800000">
            <a:off x="949732" y="929043"/>
            <a:ext cx="525924" cy="203171"/>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13" name="Picture 2" descr="C:\Users\zhulieta.zheleva\Desktop\Logo_PP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25452" y="4227934"/>
            <a:ext cx="918548" cy="915566"/>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6"/>
          <p:cNvSpPr>
            <a:spLocks noGrp="1"/>
          </p:cNvSpPr>
          <p:nvPr>
            <p:ph type="body" sz="quarter" idx="12" hasCustomPrompt="1"/>
          </p:nvPr>
        </p:nvSpPr>
        <p:spPr>
          <a:xfrm>
            <a:off x="457200" y="123478"/>
            <a:ext cx="8363271" cy="719485"/>
          </a:xfrm>
          <a:prstGeom prst="rect">
            <a:avLst/>
          </a:prstGeom>
        </p:spPr>
        <p:txBody>
          <a:bodyPr anchor="ctr" anchorCtr="0">
            <a:noAutofit/>
          </a:bodyPr>
          <a:lstStyle>
            <a:lvl1pPr marL="0" indent="0">
              <a:lnSpc>
                <a:spcPts val="3500"/>
              </a:lnSpc>
              <a:buNone/>
              <a:defRPr sz="3000" b="1" cap="all" baseline="0">
                <a:solidFill>
                  <a:srgbClr val="EC604D"/>
                </a:solidFill>
                <a:latin typeface="Arial" panose="020B0604020202020204" pitchFamily="34" charset="0"/>
                <a:cs typeface="Arial" panose="020B0604020202020204" pitchFamily="34" charset="0"/>
              </a:defRPr>
            </a:lvl1pPr>
          </a:lstStyle>
          <a:p>
            <a:pPr lvl="0"/>
            <a:r>
              <a:rPr lang="en-US" dirty="0"/>
              <a:t>Use this slide for something very important or risky</a:t>
            </a:r>
          </a:p>
        </p:txBody>
      </p:sp>
      <p:sp>
        <p:nvSpPr>
          <p:cNvPr id="12" name="Text Placeholder 2"/>
          <p:cNvSpPr>
            <a:spLocks noGrp="1"/>
          </p:cNvSpPr>
          <p:nvPr>
            <p:ph type="body" idx="1" hasCustomPrompt="1"/>
          </p:nvPr>
        </p:nvSpPr>
        <p:spPr>
          <a:xfrm>
            <a:off x="457200" y="1132215"/>
            <a:ext cx="8363272" cy="3383751"/>
          </a:xfrm>
          <a:prstGeom prst="rect">
            <a:avLst/>
          </a:prstGeom>
          <a:noFill/>
          <a:ln>
            <a:noFill/>
          </a:ln>
          <a:effectLst/>
        </p:spPr>
        <p:style>
          <a:lnRef idx="3">
            <a:schemeClr val="lt1"/>
          </a:lnRef>
          <a:fillRef idx="1">
            <a:schemeClr val="accent2"/>
          </a:fillRef>
          <a:effectRef idx="1">
            <a:schemeClr val="accent2"/>
          </a:effectRef>
          <a:fontRef idx="none"/>
        </p:style>
        <p:txBody>
          <a:bodyPr wrap="square" numCol="2" spcCol="288000" anchor="t" anchorCtr="0">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US" sz="1800" b="0" i="0">
                <a:solidFill>
                  <a:schemeClr val="bg1"/>
                </a:solidFill>
                <a:effectLst/>
                <a:latin typeface="+mn-lt"/>
                <a:cs typeface="Arial" panose="020B0604020202020204" pitchFamily="34" charset="0"/>
              </a:defRPr>
            </a:lvl1pPr>
            <a:lvl2pPr marL="541338" indent="-185738" eaLnBrk="1" latinLnBrk="0" hangingPunct="1">
              <a:buFont typeface="Arial" panose="020B0604020202020204" pitchFamily="34" charset="0"/>
              <a:buChar char="•"/>
              <a:defRPr sz="2000" b="0">
                <a:solidFill>
                  <a:schemeClr val="bg1"/>
                </a:solidFill>
              </a:defRPr>
            </a:lvl2pPr>
            <a:lvl3pPr marL="719138" indent="-177800" eaLnBrk="1" latinLnBrk="0" hangingPunct="1">
              <a:buFont typeface="Calibri" panose="020F0502020204030204" pitchFamily="34" charset="0"/>
              <a:buChar char="–"/>
              <a:defRPr sz="1800" b="0">
                <a:solidFill>
                  <a:schemeClr val="bg1"/>
                </a:solidFill>
              </a:defRPr>
            </a:lvl3pPr>
            <a:lvl4pPr marL="896938" indent="-177800" eaLnBrk="1" latinLnBrk="0" hangingPunct="1">
              <a:buFont typeface="Arial" panose="020B0604020202020204" pitchFamily="34" charset="0"/>
              <a:buChar char="•"/>
              <a:defRPr sz="1600" b="0">
                <a:solidFill>
                  <a:schemeClr val="bg1"/>
                </a:solidFill>
              </a:defRPr>
            </a:lvl4pPr>
            <a:lvl5pPr marL="1074738" indent="-177800" eaLnBrk="1" latinLnBrk="0" hangingPunct="1">
              <a:buFont typeface="Calibri" panose="020F0502020204030204" pitchFamily="34" charset="0"/>
              <a:buChar char="»"/>
              <a:defRPr sz="1600" b="0">
                <a:solidFill>
                  <a:schemeClr val="bg1"/>
                </a:solidFill>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The text goes automatically into two columns. You can change the number of columns using Format Shape / Text Options / Text Box / Columns button. You can automatically indent the text using &lt;tab&gt; key and you will get the recommended formatting for second, third, fourth and fifth level texts. The text goes automatically into two columns. You can change the number of columns using Format Shape / Text Options / Text Box / Columns button. You can automatically indent the text using &lt;tab&gt; key and you will get the recommended formatting for second, third, fourth and fifth level texts.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a:p>
            <a:pPr lvl="0"/>
            <a:endParaRPr lang="en-US" dirty="0"/>
          </a:p>
        </p:txBody>
      </p:sp>
    </p:spTree>
    <p:extLst>
      <p:ext uri="{BB962C8B-B14F-4D97-AF65-F5344CB8AC3E}">
        <p14:creationId xmlns:p14="http://schemas.microsoft.com/office/powerpoint/2010/main" val="1343969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blocks of enumerations">
    <p:spTree>
      <p:nvGrpSpPr>
        <p:cNvPr id="1" name=""/>
        <p:cNvGrpSpPr/>
        <p:nvPr/>
      </p:nvGrpSpPr>
      <p:grpSpPr>
        <a:xfrm>
          <a:off x="0" y="0"/>
          <a:ext cx="0" cy="0"/>
          <a:chOff x="0" y="0"/>
          <a:chExt cx="0" cy="0"/>
        </a:xfrm>
      </p:grpSpPr>
      <p:sp>
        <p:nvSpPr>
          <p:cNvPr id="3" name="Rectangle 2"/>
          <p:cNvSpPr/>
          <p:nvPr userDrawn="1"/>
        </p:nvSpPr>
        <p:spPr>
          <a:xfrm>
            <a:off x="0" y="0"/>
            <a:ext cx="9144000" cy="972000"/>
          </a:xfrm>
          <a:prstGeom prst="rect">
            <a:avLst/>
          </a:prstGeom>
          <a:solidFill>
            <a:srgbClr val="349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 name="Isosceles Triangle 3"/>
          <p:cNvSpPr/>
          <p:nvPr userDrawn="1"/>
        </p:nvSpPr>
        <p:spPr>
          <a:xfrm rot="10800000">
            <a:off x="949732" y="929043"/>
            <a:ext cx="525924" cy="203171"/>
          </a:xfrm>
          <a:prstGeom prst="triangle">
            <a:avLst/>
          </a:prstGeom>
          <a:solidFill>
            <a:srgbClr val="349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Text Placeholder 6"/>
          <p:cNvSpPr>
            <a:spLocks noGrp="1"/>
          </p:cNvSpPr>
          <p:nvPr>
            <p:ph type="body" sz="quarter" idx="12" hasCustomPrompt="1"/>
          </p:nvPr>
        </p:nvSpPr>
        <p:spPr>
          <a:xfrm>
            <a:off x="457200" y="123478"/>
            <a:ext cx="8363271" cy="719485"/>
          </a:xfrm>
          <a:prstGeom prst="rect">
            <a:avLst/>
          </a:prstGeom>
        </p:spPr>
        <p:txBody>
          <a:bodyPr anchor="ctr" anchorCtr="0">
            <a:noAutofit/>
          </a:bodyPr>
          <a:lstStyle>
            <a:lvl1pPr marL="0" indent="0">
              <a:lnSpc>
                <a:spcPts val="3500"/>
              </a:lnSpc>
              <a:buNone/>
              <a:defRPr sz="3000" b="1" cap="all" baseline="0">
                <a:solidFill>
                  <a:schemeClr val="bg1"/>
                </a:solidFill>
                <a:latin typeface="Arial" panose="020B0604020202020204" pitchFamily="34" charset="0"/>
                <a:cs typeface="Arial" panose="020B0604020202020204" pitchFamily="34" charset="0"/>
              </a:defRPr>
            </a:lvl1pPr>
          </a:lstStyle>
          <a:p>
            <a:pPr lvl="0"/>
            <a:r>
              <a:rPr lang="en-US" dirty="0"/>
              <a:t>Use this slide when you need two boxes of text</a:t>
            </a:r>
          </a:p>
        </p:txBody>
      </p:sp>
      <p:pic>
        <p:nvPicPr>
          <p:cNvPr id="6" name="Picture 2" descr="C:\Users\zhulieta.zheleva\Desktop\Logo_PP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25452" y="4227934"/>
            <a:ext cx="918548" cy="91556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sz="half" idx="1"/>
          </p:nvPr>
        </p:nvSpPr>
        <p:spPr>
          <a:xfrm>
            <a:off x="457200" y="1440064"/>
            <a:ext cx="4042792" cy="3003894"/>
          </a:xfrm>
          <a:prstGeom prst="rect">
            <a:avLst/>
          </a:prstGeom>
        </p:spPr>
        <p:txBody>
          <a:bodyPr/>
          <a:lstStyle>
            <a:lvl1pPr>
              <a:defRPr sz="26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Content Placeholder 3"/>
          <p:cNvSpPr>
            <a:spLocks noGrp="1"/>
          </p:cNvSpPr>
          <p:nvPr>
            <p:ph sz="half" idx="2"/>
          </p:nvPr>
        </p:nvSpPr>
        <p:spPr>
          <a:xfrm>
            <a:off x="4648200" y="1440064"/>
            <a:ext cx="4042792" cy="3003894"/>
          </a:xfrm>
          <a:prstGeom prst="rect">
            <a:avLst/>
          </a:prstGeom>
        </p:spPr>
        <p:txBody>
          <a:bodyPr/>
          <a:lstStyle>
            <a:lvl1pPr>
              <a:defRPr sz="26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2730665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07950" y="123825"/>
            <a:ext cx="8856663" cy="4176713"/>
          </a:xfrm>
          <a:prstGeom prst="rect">
            <a:avLst/>
          </a:prstGeom>
        </p:spPr>
        <p:txBody>
          <a:bodyPr/>
          <a:lstStyle/>
          <a:p>
            <a:endParaRPr lang="bg-BG"/>
          </a:p>
        </p:txBody>
      </p:sp>
      <p:pic>
        <p:nvPicPr>
          <p:cNvPr id="7" name="Picture 2" descr="C:\Users\zhulieta.zheleva\Desktop\Logo_PP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25452" y="4227934"/>
            <a:ext cx="918548" cy="915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014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Key Topics Numbered Animated">
    <p:spTree>
      <p:nvGrpSpPr>
        <p:cNvPr id="1" name=""/>
        <p:cNvGrpSpPr/>
        <p:nvPr/>
      </p:nvGrpSpPr>
      <p:grpSpPr>
        <a:xfrm>
          <a:off x="0" y="0"/>
          <a:ext cx="0" cy="0"/>
          <a:chOff x="0" y="0"/>
          <a:chExt cx="0" cy="0"/>
        </a:xfrm>
      </p:grpSpPr>
      <p:sp>
        <p:nvSpPr>
          <p:cNvPr id="4" name="Rectangle 3"/>
          <p:cNvSpPr/>
          <p:nvPr userDrawn="1"/>
        </p:nvSpPr>
        <p:spPr>
          <a:xfrm>
            <a:off x="0" y="0"/>
            <a:ext cx="9144000" cy="972000"/>
          </a:xfrm>
          <a:prstGeom prst="rect">
            <a:avLst/>
          </a:prstGeom>
          <a:solidFill>
            <a:srgbClr val="349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Text Placeholder 6"/>
          <p:cNvSpPr>
            <a:spLocks noGrp="1"/>
          </p:cNvSpPr>
          <p:nvPr>
            <p:ph type="body" sz="quarter" idx="12" hasCustomPrompt="1"/>
          </p:nvPr>
        </p:nvSpPr>
        <p:spPr>
          <a:xfrm>
            <a:off x="457200" y="123478"/>
            <a:ext cx="8363271" cy="719485"/>
          </a:xfrm>
          <a:prstGeom prst="rect">
            <a:avLst/>
          </a:prstGeom>
        </p:spPr>
        <p:txBody>
          <a:bodyPr anchor="ctr" anchorCtr="0">
            <a:noAutofit/>
          </a:bodyPr>
          <a:lstStyle>
            <a:lvl1pPr marL="0" indent="0">
              <a:lnSpc>
                <a:spcPts val="3500"/>
              </a:lnSpc>
              <a:buNone/>
              <a:defRPr sz="3000" b="1" cap="all" baseline="0">
                <a:solidFill>
                  <a:schemeClr val="bg1"/>
                </a:solidFill>
                <a:latin typeface="Arial" panose="020B0604020202020204" pitchFamily="34" charset="0"/>
                <a:cs typeface="Arial" panose="020B0604020202020204" pitchFamily="34" charset="0"/>
              </a:defRPr>
            </a:lvl1pPr>
          </a:lstStyle>
          <a:p>
            <a:pPr lvl="0"/>
            <a:r>
              <a:rPr lang="en-US" dirty="0"/>
              <a:t>Use this slide when you want to elaborate on 3 numbered topics</a:t>
            </a:r>
          </a:p>
        </p:txBody>
      </p:sp>
      <p:sp>
        <p:nvSpPr>
          <p:cNvPr id="6" name="Rectangle 5"/>
          <p:cNvSpPr/>
          <p:nvPr userDrawn="1"/>
        </p:nvSpPr>
        <p:spPr>
          <a:xfrm>
            <a:off x="0" y="1347614"/>
            <a:ext cx="4449804" cy="14196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Title 1"/>
          <p:cNvSpPr txBox="1">
            <a:spLocks/>
          </p:cNvSpPr>
          <p:nvPr userDrawn="1"/>
        </p:nvSpPr>
        <p:spPr>
          <a:xfrm>
            <a:off x="176232" y="1563638"/>
            <a:ext cx="958427" cy="10390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8000" b="1" dirty="0">
                <a:solidFill>
                  <a:srgbClr val="349D99"/>
                </a:solidFill>
                <a:latin typeface="Arial" pitchFamily="34" charset="0"/>
                <a:ea typeface="Roboto Bk" pitchFamily="2" charset="0"/>
                <a:cs typeface="Arial" pitchFamily="34" charset="0"/>
              </a:rPr>
              <a:t>1</a:t>
            </a:r>
            <a:endParaRPr lang="bg-BG" sz="8000" dirty="0">
              <a:solidFill>
                <a:srgbClr val="349D99"/>
              </a:solidFill>
            </a:endParaRPr>
          </a:p>
        </p:txBody>
      </p:sp>
      <p:sp>
        <p:nvSpPr>
          <p:cNvPr id="9" name="Rectangle 8"/>
          <p:cNvSpPr/>
          <p:nvPr userDrawn="1"/>
        </p:nvSpPr>
        <p:spPr>
          <a:xfrm>
            <a:off x="4730708" y="1347614"/>
            <a:ext cx="4413292" cy="14196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0" name="Title 1"/>
          <p:cNvSpPr txBox="1">
            <a:spLocks/>
          </p:cNvSpPr>
          <p:nvPr userDrawn="1"/>
        </p:nvSpPr>
        <p:spPr>
          <a:xfrm>
            <a:off x="4906940" y="1563638"/>
            <a:ext cx="958427" cy="10390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8000" b="1" dirty="0">
                <a:solidFill>
                  <a:srgbClr val="349D99"/>
                </a:solidFill>
                <a:latin typeface="Arial" pitchFamily="34" charset="0"/>
                <a:ea typeface="Roboto Bk" pitchFamily="2" charset="0"/>
                <a:cs typeface="Arial" pitchFamily="34" charset="0"/>
              </a:rPr>
              <a:t>2</a:t>
            </a:r>
            <a:endParaRPr lang="bg-BG" sz="8000" dirty="0">
              <a:solidFill>
                <a:srgbClr val="349D99"/>
              </a:solidFill>
            </a:endParaRPr>
          </a:p>
        </p:txBody>
      </p:sp>
      <p:sp>
        <p:nvSpPr>
          <p:cNvPr id="12" name="Rectangle 11"/>
          <p:cNvSpPr/>
          <p:nvPr userDrawn="1"/>
        </p:nvSpPr>
        <p:spPr>
          <a:xfrm>
            <a:off x="0" y="3024313"/>
            <a:ext cx="4449804" cy="14196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3" name="Title 1"/>
          <p:cNvSpPr txBox="1">
            <a:spLocks/>
          </p:cNvSpPr>
          <p:nvPr userDrawn="1"/>
        </p:nvSpPr>
        <p:spPr>
          <a:xfrm>
            <a:off x="176232" y="3219822"/>
            <a:ext cx="958427" cy="10390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8000" b="1" dirty="0">
                <a:solidFill>
                  <a:srgbClr val="349D99"/>
                </a:solidFill>
                <a:latin typeface="Arial" pitchFamily="34" charset="0"/>
                <a:ea typeface="Roboto Bk" pitchFamily="2" charset="0"/>
                <a:cs typeface="Arial" pitchFamily="34" charset="0"/>
              </a:rPr>
              <a:t>3</a:t>
            </a:r>
            <a:endParaRPr lang="bg-BG" sz="8000" dirty="0">
              <a:solidFill>
                <a:srgbClr val="349D99"/>
              </a:solidFill>
            </a:endParaRPr>
          </a:p>
        </p:txBody>
      </p:sp>
      <p:pic>
        <p:nvPicPr>
          <p:cNvPr id="3" name="Picture 2" descr="C:\Users\zhulieta.zheleva\Desktop\Logo_PP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25452" y="4227934"/>
            <a:ext cx="918548" cy="915566"/>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3" hasCustomPrompt="1"/>
          </p:nvPr>
        </p:nvSpPr>
        <p:spPr>
          <a:xfrm>
            <a:off x="971600" y="1620186"/>
            <a:ext cx="3098800" cy="922337"/>
          </a:xfrm>
          <a:prstGeom prst="rect">
            <a:avLst/>
          </a:prstGeom>
        </p:spPr>
        <p:txBody>
          <a:bodyPr/>
          <a:lstStyle>
            <a:lvl1pPr marL="0" indent="0">
              <a:buNone/>
              <a:defRPr sz="1800" baseline="0"/>
            </a:lvl1pPr>
          </a:lstStyle>
          <a:p>
            <a:r>
              <a:rPr lang="en-US" sz="1800" dirty="0"/>
              <a:t>Lorem ipsum </a:t>
            </a:r>
            <a:r>
              <a:rPr lang="en-US" sz="1800" dirty="0" err="1"/>
              <a:t>dres</a:t>
            </a:r>
            <a:r>
              <a:rPr lang="en-US" sz="1800" dirty="0"/>
              <a:t> </a:t>
            </a:r>
            <a:r>
              <a:rPr lang="en-US" sz="1800" dirty="0" err="1"/>
              <a:t>alandi</a:t>
            </a:r>
            <a:r>
              <a:rPr lang="en-US" sz="1800" dirty="0"/>
              <a:t> </a:t>
            </a:r>
            <a:r>
              <a:rPr lang="en-US" sz="1800" dirty="0" err="1"/>
              <a:t>tolero</a:t>
            </a:r>
            <a:r>
              <a:rPr lang="en-US" sz="1800" dirty="0"/>
              <a:t> </a:t>
            </a:r>
            <a:r>
              <a:rPr lang="en-US" sz="1800" dirty="0" err="1"/>
              <a:t>moi</a:t>
            </a:r>
            <a:r>
              <a:rPr lang="en-US" sz="1800" dirty="0"/>
              <a:t>. </a:t>
            </a:r>
            <a:r>
              <a:rPr lang="en-US" sz="1800" dirty="0" err="1"/>
              <a:t>Voltera</a:t>
            </a:r>
            <a:r>
              <a:rPr lang="en-US" sz="1800" dirty="0"/>
              <a:t> mi </a:t>
            </a:r>
            <a:r>
              <a:rPr lang="en-US" sz="1800" dirty="0" err="1"/>
              <a:t>denstruct</a:t>
            </a:r>
            <a:r>
              <a:rPr lang="en-US" sz="1800" dirty="0"/>
              <a:t> a la ipsum </a:t>
            </a:r>
            <a:r>
              <a:rPr lang="en-US" sz="1800" dirty="0" err="1"/>
              <a:t>dres</a:t>
            </a:r>
            <a:r>
              <a:rPr lang="en-US" sz="1800" dirty="0"/>
              <a:t> </a:t>
            </a:r>
            <a:r>
              <a:rPr lang="en-US" sz="1800" dirty="0" err="1"/>
              <a:t>alandi</a:t>
            </a:r>
            <a:r>
              <a:rPr lang="en-US" sz="1800" dirty="0"/>
              <a:t> </a:t>
            </a:r>
            <a:r>
              <a:rPr lang="en-US" sz="1800" dirty="0" err="1"/>
              <a:t>tolero</a:t>
            </a:r>
            <a:r>
              <a:rPr lang="en-US" sz="1800" dirty="0"/>
              <a:t> </a:t>
            </a:r>
            <a:r>
              <a:rPr lang="en-US" sz="1800" dirty="0" err="1"/>
              <a:t>moi</a:t>
            </a:r>
            <a:r>
              <a:rPr lang="en-US" sz="1800" dirty="0"/>
              <a:t>. </a:t>
            </a:r>
            <a:endParaRPr lang="bg-BG" sz="1800" dirty="0"/>
          </a:p>
        </p:txBody>
      </p:sp>
      <p:sp>
        <p:nvSpPr>
          <p:cNvPr id="19" name="Text Placeholder 17"/>
          <p:cNvSpPr>
            <a:spLocks noGrp="1"/>
          </p:cNvSpPr>
          <p:nvPr>
            <p:ph type="body" sz="quarter" idx="14" hasCustomPrompt="1"/>
          </p:nvPr>
        </p:nvSpPr>
        <p:spPr>
          <a:xfrm>
            <a:off x="968071" y="3296885"/>
            <a:ext cx="3098800" cy="922337"/>
          </a:xfrm>
          <a:prstGeom prst="rect">
            <a:avLst/>
          </a:prstGeom>
        </p:spPr>
        <p:txBody>
          <a:bodyPr/>
          <a:lstStyle>
            <a:lvl1pPr marL="0" indent="0">
              <a:buNone/>
              <a:defRPr sz="1800" baseline="0"/>
            </a:lvl1pPr>
          </a:lstStyle>
          <a:p>
            <a:r>
              <a:rPr lang="en-US" sz="1800" dirty="0"/>
              <a:t>Lorem ipsum </a:t>
            </a:r>
            <a:r>
              <a:rPr lang="en-US" sz="1800" dirty="0" err="1"/>
              <a:t>dres</a:t>
            </a:r>
            <a:r>
              <a:rPr lang="en-US" sz="1800" dirty="0"/>
              <a:t> </a:t>
            </a:r>
            <a:r>
              <a:rPr lang="en-US" sz="1800" dirty="0" err="1"/>
              <a:t>alandi</a:t>
            </a:r>
            <a:r>
              <a:rPr lang="en-US" sz="1800" dirty="0"/>
              <a:t> </a:t>
            </a:r>
            <a:r>
              <a:rPr lang="en-US" sz="1800" dirty="0" err="1"/>
              <a:t>tolero</a:t>
            </a:r>
            <a:r>
              <a:rPr lang="en-US" sz="1800" dirty="0"/>
              <a:t> </a:t>
            </a:r>
            <a:r>
              <a:rPr lang="en-US" sz="1800" dirty="0" err="1"/>
              <a:t>moi</a:t>
            </a:r>
            <a:r>
              <a:rPr lang="en-US" sz="1800" dirty="0"/>
              <a:t>. </a:t>
            </a:r>
            <a:r>
              <a:rPr lang="en-US" sz="1800" dirty="0" err="1"/>
              <a:t>Voltera</a:t>
            </a:r>
            <a:r>
              <a:rPr lang="en-US" sz="1800" dirty="0"/>
              <a:t> mi </a:t>
            </a:r>
            <a:r>
              <a:rPr lang="en-US" sz="1800" dirty="0" err="1"/>
              <a:t>denstruct</a:t>
            </a:r>
            <a:r>
              <a:rPr lang="en-US" sz="1800" dirty="0"/>
              <a:t> a la ipsum </a:t>
            </a:r>
            <a:r>
              <a:rPr lang="en-US" sz="1800" dirty="0" err="1"/>
              <a:t>dres</a:t>
            </a:r>
            <a:r>
              <a:rPr lang="en-US" sz="1800" dirty="0"/>
              <a:t> </a:t>
            </a:r>
            <a:r>
              <a:rPr lang="en-US" sz="1800" dirty="0" err="1"/>
              <a:t>alandi</a:t>
            </a:r>
            <a:r>
              <a:rPr lang="en-US" sz="1800" dirty="0"/>
              <a:t> </a:t>
            </a:r>
            <a:r>
              <a:rPr lang="en-US" sz="1800" dirty="0" err="1"/>
              <a:t>tolero</a:t>
            </a:r>
            <a:r>
              <a:rPr lang="en-US" sz="1800" dirty="0"/>
              <a:t> </a:t>
            </a:r>
            <a:r>
              <a:rPr lang="en-US" sz="1800" dirty="0" err="1"/>
              <a:t>moi</a:t>
            </a:r>
            <a:r>
              <a:rPr lang="en-US" sz="1800" dirty="0"/>
              <a:t>. </a:t>
            </a:r>
            <a:endParaRPr lang="bg-BG" sz="1800" dirty="0"/>
          </a:p>
        </p:txBody>
      </p:sp>
      <p:sp>
        <p:nvSpPr>
          <p:cNvPr id="20" name="Text Placeholder 17"/>
          <p:cNvSpPr>
            <a:spLocks noGrp="1"/>
          </p:cNvSpPr>
          <p:nvPr>
            <p:ph type="body" sz="quarter" idx="15" hasCustomPrompt="1"/>
          </p:nvPr>
        </p:nvSpPr>
        <p:spPr>
          <a:xfrm>
            <a:off x="5721671" y="1620186"/>
            <a:ext cx="3098800" cy="922337"/>
          </a:xfrm>
          <a:prstGeom prst="rect">
            <a:avLst/>
          </a:prstGeom>
        </p:spPr>
        <p:txBody>
          <a:bodyPr/>
          <a:lstStyle>
            <a:lvl1pPr marL="0" indent="0">
              <a:buNone/>
              <a:defRPr sz="1800" baseline="0"/>
            </a:lvl1pPr>
          </a:lstStyle>
          <a:p>
            <a:r>
              <a:rPr lang="en-US" sz="1800" dirty="0"/>
              <a:t>Lorem ipsum </a:t>
            </a:r>
            <a:r>
              <a:rPr lang="en-US" sz="1800" dirty="0" err="1"/>
              <a:t>dres</a:t>
            </a:r>
            <a:r>
              <a:rPr lang="en-US" sz="1800" dirty="0"/>
              <a:t> </a:t>
            </a:r>
            <a:r>
              <a:rPr lang="en-US" sz="1800" dirty="0" err="1"/>
              <a:t>alandi</a:t>
            </a:r>
            <a:r>
              <a:rPr lang="en-US" sz="1800" dirty="0"/>
              <a:t> </a:t>
            </a:r>
            <a:r>
              <a:rPr lang="en-US" sz="1800" dirty="0" err="1"/>
              <a:t>tolero</a:t>
            </a:r>
            <a:r>
              <a:rPr lang="en-US" sz="1800" dirty="0"/>
              <a:t> </a:t>
            </a:r>
            <a:r>
              <a:rPr lang="en-US" sz="1800" dirty="0" err="1"/>
              <a:t>moi</a:t>
            </a:r>
            <a:r>
              <a:rPr lang="en-US" sz="1800" dirty="0"/>
              <a:t>. </a:t>
            </a:r>
            <a:r>
              <a:rPr lang="en-US" sz="1800" dirty="0" err="1"/>
              <a:t>Voltera</a:t>
            </a:r>
            <a:r>
              <a:rPr lang="en-US" sz="1800" dirty="0"/>
              <a:t> mi </a:t>
            </a:r>
            <a:r>
              <a:rPr lang="en-US" sz="1800" dirty="0" err="1"/>
              <a:t>denstruct</a:t>
            </a:r>
            <a:r>
              <a:rPr lang="en-US" sz="1800" dirty="0"/>
              <a:t> a la ipsum </a:t>
            </a:r>
            <a:r>
              <a:rPr lang="en-US" sz="1800" dirty="0" err="1"/>
              <a:t>dres</a:t>
            </a:r>
            <a:r>
              <a:rPr lang="en-US" sz="1800" dirty="0"/>
              <a:t> </a:t>
            </a:r>
            <a:r>
              <a:rPr lang="en-US" sz="1800" dirty="0" err="1"/>
              <a:t>alandi</a:t>
            </a:r>
            <a:r>
              <a:rPr lang="en-US" sz="1800" dirty="0"/>
              <a:t> </a:t>
            </a:r>
            <a:r>
              <a:rPr lang="en-US" sz="1800" dirty="0" err="1"/>
              <a:t>tolero</a:t>
            </a:r>
            <a:r>
              <a:rPr lang="en-US" sz="1800" dirty="0"/>
              <a:t> </a:t>
            </a:r>
            <a:r>
              <a:rPr lang="en-US" sz="1800" dirty="0" err="1"/>
              <a:t>moi</a:t>
            </a:r>
            <a:r>
              <a:rPr lang="en-US" sz="1800" dirty="0"/>
              <a:t>. </a:t>
            </a:r>
            <a:endParaRPr lang="bg-BG" sz="1800" dirty="0"/>
          </a:p>
        </p:txBody>
      </p:sp>
    </p:spTree>
    <p:extLst>
      <p:ext uri="{BB962C8B-B14F-4D97-AF65-F5344CB8AC3E}">
        <p14:creationId xmlns:p14="http://schemas.microsoft.com/office/powerpoint/2010/main" val="187591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1000"/>
                                        <p:tgtEl>
                                          <p:spTgt spid="18">
                                            <p:txEl>
                                              <p:pRg st="0" end="0"/>
                                            </p:txEl>
                                          </p:spTgt>
                                        </p:tgtEl>
                                      </p:cBhvr>
                                    </p:animEffect>
                                    <p:anim calcmode="lin" valueType="num">
                                      <p:cBhvr>
                                        <p:cTn id="1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0">
                                            <p:txEl>
                                              <p:pRg st="0" end="0"/>
                                            </p:txEl>
                                          </p:spTgt>
                                        </p:tgtEl>
                                        <p:attrNameLst>
                                          <p:attrName>style.visibility</p:attrName>
                                        </p:attrNameLst>
                                      </p:cBhvr>
                                      <p:to>
                                        <p:strVal val="visible"/>
                                      </p:to>
                                    </p:set>
                                    <p:animEffect transition="in" filter="fade">
                                      <p:cBhvr>
                                        <p:cTn id="34" dur="1000"/>
                                        <p:tgtEl>
                                          <p:spTgt spid="20">
                                            <p:txEl>
                                              <p:pRg st="0" end="0"/>
                                            </p:txEl>
                                          </p:spTgt>
                                        </p:tgtEl>
                                      </p:cBhvr>
                                    </p:animEffect>
                                    <p:anim calcmode="lin" valueType="num">
                                      <p:cBhvr>
                                        <p:cTn id="35"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9">
                                            <p:txEl>
                                              <p:pRg st="0" end="0"/>
                                            </p:txEl>
                                          </p:spTgt>
                                        </p:tgtEl>
                                        <p:attrNameLst>
                                          <p:attrName>style.visibility</p:attrName>
                                        </p:attrNameLst>
                                      </p:cBhvr>
                                      <p:to>
                                        <p:strVal val="visible"/>
                                      </p:to>
                                    </p:set>
                                    <p:animEffect transition="in" filter="fade">
                                      <p:cBhvr>
                                        <p:cTn id="51" dur="1000"/>
                                        <p:tgtEl>
                                          <p:spTgt spid="19">
                                            <p:txEl>
                                              <p:pRg st="0" end="0"/>
                                            </p:txEl>
                                          </p:spTgt>
                                        </p:tgtEl>
                                      </p:cBhvr>
                                    </p:animEffect>
                                    <p:anim calcmode="lin" valueType="num">
                                      <p:cBhvr>
                                        <p:cTn id="5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P spid="10" grpId="0"/>
      <p:bldP spid="12" grpId="0" animBg="1"/>
      <p:bldP spid="13" grpId="0"/>
      <p:bldP spid="18" grpId="0" build="p">
        <p:tmplLst>
          <p:tmpl lvl="1">
            <p:tnLst>
              <p:par>
                <p:cTn presetID="42"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1000"/>
                        <p:tgtEl>
                          <p:spTgt spid="18"/>
                        </p:tgtEl>
                      </p:cBhvr>
                    </p:animEffect>
                    <p:anim calcmode="lin" valueType="num">
                      <p:cBhvr>
                        <p:cTn dur="1000" fill="hold"/>
                        <p:tgtEl>
                          <p:spTgt spid="18"/>
                        </p:tgtEl>
                        <p:attrNameLst>
                          <p:attrName>ppt_x</p:attrName>
                        </p:attrNameLst>
                      </p:cBhvr>
                      <p:tavLst>
                        <p:tav tm="0">
                          <p:val>
                            <p:strVal val="#ppt_x"/>
                          </p:val>
                        </p:tav>
                        <p:tav tm="100000">
                          <p:val>
                            <p:strVal val="#ppt_x"/>
                          </p:val>
                        </p:tav>
                      </p:tavLst>
                    </p:anim>
                    <p:anim calcmode="lin" valueType="num">
                      <p:cBhvr>
                        <p:cTn dur="1000" fill="hold"/>
                        <p:tgtEl>
                          <p:spTgt spid="18"/>
                        </p:tgtEl>
                        <p:attrNameLst>
                          <p:attrName>ppt_y</p:attrName>
                        </p:attrNameLst>
                      </p:cBhvr>
                      <p:tavLst>
                        <p:tav tm="0">
                          <p:val>
                            <p:strVal val="#ppt_y+.1"/>
                          </p:val>
                        </p:tav>
                        <p:tav tm="100000">
                          <p:val>
                            <p:strVal val="#ppt_y"/>
                          </p:val>
                        </p:tav>
                      </p:tavLst>
                    </p:anim>
                  </p:childTnLst>
                </p:cTn>
              </p:par>
            </p:tnLst>
          </p:tmpl>
        </p:tmplLst>
      </p:bldP>
      <p:bldP spid="19" grpId="0" build="p">
        <p:tmplLst>
          <p:tmpl lvl="1">
            <p:tnLst>
              <p:par>
                <p:cTn presetID="42"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1000"/>
                        <p:tgtEl>
                          <p:spTgt spid="19"/>
                        </p:tgtEl>
                      </p:cBhvr>
                    </p:animEffect>
                    <p:anim calcmode="lin" valueType="num">
                      <p:cBhvr>
                        <p:cTn dur="1000" fill="hold"/>
                        <p:tgtEl>
                          <p:spTgt spid="19"/>
                        </p:tgtEl>
                        <p:attrNameLst>
                          <p:attrName>ppt_x</p:attrName>
                        </p:attrNameLst>
                      </p:cBhvr>
                      <p:tavLst>
                        <p:tav tm="0">
                          <p:val>
                            <p:strVal val="#ppt_x"/>
                          </p:val>
                        </p:tav>
                        <p:tav tm="100000">
                          <p:val>
                            <p:strVal val="#ppt_x"/>
                          </p:val>
                        </p:tav>
                      </p:tavLst>
                    </p:anim>
                    <p:anim calcmode="lin" valueType="num">
                      <p:cBhvr>
                        <p:cTn dur="1000" fill="hold"/>
                        <p:tgtEl>
                          <p:spTgt spid="19"/>
                        </p:tgtEl>
                        <p:attrNameLst>
                          <p:attrName>ppt_y</p:attrName>
                        </p:attrNameLst>
                      </p:cBhvr>
                      <p:tavLst>
                        <p:tav tm="0">
                          <p:val>
                            <p:strVal val="#ppt_y+.1"/>
                          </p:val>
                        </p:tav>
                        <p:tav tm="100000">
                          <p:val>
                            <p:strVal val="#ppt_y"/>
                          </p:val>
                        </p:tav>
                      </p:tavLst>
                    </p:anim>
                  </p:childTnLst>
                </p:cTn>
              </p:par>
            </p:tnLst>
          </p:tmpl>
        </p:tmplLst>
      </p:bldP>
      <p:bldP spid="20" grpId="0" build="p">
        <p:tmplLst>
          <p:tmpl lvl="1">
            <p:tnLst>
              <p:par>
                <p:cTn presetID="42"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anim calcmode="lin" valueType="num">
                      <p:cBhvr>
                        <p:cTn dur="1000" fill="hold"/>
                        <p:tgtEl>
                          <p:spTgt spid="20"/>
                        </p:tgtEl>
                        <p:attrNameLst>
                          <p:attrName>ppt_x</p:attrName>
                        </p:attrNameLst>
                      </p:cBhvr>
                      <p:tavLst>
                        <p:tav tm="0">
                          <p:val>
                            <p:strVal val="#ppt_x"/>
                          </p:val>
                        </p:tav>
                        <p:tav tm="100000">
                          <p:val>
                            <p:strVal val="#ppt_x"/>
                          </p:val>
                        </p:tav>
                      </p:tavLst>
                    </p:anim>
                    <p:anim calcmode="lin" valueType="num">
                      <p:cBhvr>
                        <p:cTn dur="1000" fill="hold"/>
                        <p:tgtEl>
                          <p:spTgt spid="2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Key Topics Numbered Animated">
    <p:spTree>
      <p:nvGrpSpPr>
        <p:cNvPr id="1" name=""/>
        <p:cNvGrpSpPr/>
        <p:nvPr/>
      </p:nvGrpSpPr>
      <p:grpSpPr>
        <a:xfrm>
          <a:off x="0" y="0"/>
          <a:ext cx="0" cy="0"/>
          <a:chOff x="0" y="0"/>
          <a:chExt cx="0" cy="0"/>
        </a:xfrm>
      </p:grpSpPr>
      <p:sp>
        <p:nvSpPr>
          <p:cNvPr id="4" name="Rectangle 3"/>
          <p:cNvSpPr/>
          <p:nvPr userDrawn="1"/>
        </p:nvSpPr>
        <p:spPr>
          <a:xfrm>
            <a:off x="0" y="0"/>
            <a:ext cx="9144000" cy="972000"/>
          </a:xfrm>
          <a:prstGeom prst="rect">
            <a:avLst/>
          </a:prstGeom>
          <a:solidFill>
            <a:srgbClr val="349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Text Placeholder 6"/>
          <p:cNvSpPr>
            <a:spLocks noGrp="1"/>
          </p:cNvSpPr>
          <p:nvPr>
            <p:ph type="body" sz="quarter" idx="12" hasCustomPrompt="1"/>
          </p:nvPr>
        </p:nvSpPr>
        <p:spPr>
          <a:xfrm>
            <a:off x="457200" y="123478"/>
            <a:ext cx="8363271" cy="719485"/>
          </a:xfrm>
          <a:prstGeom prst="rect">
            <a:avLst/>
          </a:prstGeom>
        </p:spPr>
        <p:txBody>
          <a:bodyPr anchor="ctr" anchorCtr="0">
            <a:noAutofit/>
          </a:bodyPr>
          <a:lstStyle>
            <a:lvl1pPr marL="0" indent="0">
              <a:lnSpc>
                <a:spcPts val="3500"/>
              </a:lnSpc>
              <a:buNone/>
              <a:defRPr sz="3000" b="1" cap="all" baseline="0">
                <a:solidFill>
                  <a:schemeClr val="bg1"/>
                </a:solidFill>
                <a:latin typeface="Arial" panose="020B0604020202020204" pitchFamily="34" charset="0"/>
                <a:cs typeface="Arial" panose="020B0604020202020204" pitchFamily="34" charset="0"/>
              </a:defRPr>
            </a:lvl1pPr>
          </a:lstStyle>
          <a:p>
            <a:pPr lvl="0"/>
            <a:r>
              <a:rPr lang="en-US" dirty="0"/>
              <a:t>Use this slide when you want to elaborate on 4 topics</a:t>
            </a:r>
          </a:p>
        </p:txBody>
      </p:sp>
      <p:sp>
        <p:nvSpPr>
          <p:cNvPr id="6" name="Rectangle 5"/>
          <p:cNvSpPr/>
          <p:nvPr userDrawn="1"/>
        </p:nvSpPr>
        <p:spPr>
          <a:xfrm>
            <a:off x="0" y="1347614"/>
            <a:ext cx="4449804" cy="14196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Title 1"/>
          <p:cNvSpPr txBox="1">
            <a:spLocks/>
          </p:cNvSpPr>
          <p:nvPr userDrawn="1"/>
        </p:nvSpPr>
        <p:spPr>
          <a:xfrm>
            <a:off x="176232" y="1563638"/>
            <a:ext cx="958427" cy="10390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8000" b="1" dirty="0">
                <a:solidFill>
                  <a:srgbClr val="349D99"/>
                </a:solidFill>
                <a:latin typeface="Arial" pitchFamily="34" charset="0"/>
                <a:ea typeface="Roboto Bk" pitchFamily="2" charset="0"/>
                <a:cs typeface="Arial" pitchFamily="34" charset="0"/>
              </a:rPr>
              <a:t>1</a:t>
            </a:r>
            <a:endParaRPr lang="bg-BG" sz="8000" dirty="0">
              <a:solidFill>
                <a:srgbClr val="349D99"/>
              </a:solidFill>
            </a:endParaRPr>
          </a:p>
        </p:txBody>
      </p:sp>
      <p:sp>
        <p:nvSpPr>
          <p:cNvPr id="9" name="Rectangle 8"/>
          <p:cNvSpPr/>
          <p:nvPr userDrawn="1"/>
        </p:nvSpPr>
        <p:spPr>
          <a:xfrm>
            <a:off x="4730708" y="1347614"/>
            <a:ext cx="4413292" cy="14196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0" name="Title 1"/>
          <p:cNvSpPr txBox="1">
            <a:spLocks/>
          </p:cNvSpPr>
          <p:nvPr userDrawn="1"/>
        </p:nvSpPr>
        <p:spPr>
          <a:xfrm>
            <a:off x="4906940" y="1563638"/>
            <a:ext cx="958427" cy="10390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8000" b="1" dirty="0">
                <a:solidFill>
                  <a:srgbClr val="349D99"/>
                </a:solidFill>
                <a:latin typeface="Arial" pitchFamily="34" charset="0"/>
                <a:ea typeface="Roboto Bk" pitchFamily="2" charset="0"/>
                <a:cs typeface="Arial" pitchFamily="34" charset="0"/>
              </a:rPr>
              <a:t>2</a:t>
            </a:r>
            <a:endParaRPr lang="bg-BG" sz="8000" dirty="0">
              <a:solidFill>
                <a:srgbClr val="349D99"/>
              </a:solidFill>
            </a:endParaRPr>
          </a:p>
        </p:txBody>
      </p:sp>
      <p:sp>
        <p:nvSpPr>
          <p:cNvPr id="12" name="Rectangle 11"/>
          <p:cNvSpPr/>
          <p:nvPr userDrawn="1"/>
        </p:nvSpPr>
        <p:spPr>
          <a:xfrm>
            <a:off x="0" y="3024313"/>
            <a:ext cx="4449804" cy="14196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3" name="Title 1"/>
          <p:cNvSpPr txBox="1">
            <a:spLocks/>
          </p:cNvSpPr>
          <p:nvPr userDrawn="1"/>
        </p:nvSpPr>
        <p:spPr>
          <a:xfrm>
            <a:off x="176232" y="3219822"/>
            <a:ext cx="958427" cy="10390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8000" b="1" dirty="0">
                <a:solidFill>
                  <a:srgbClr val="349D99"/>
                </a:solidFill>
                <a:latin typeface="Arial" pitchFamily="34" charset="0"/>
                <a:ea typeface="Roboto Bk" pitchFamily="2" charset="0"/>
                <a:cs typeface="Arial" pitchFamily="34" charset="0"/>
              </a:rPr>
              <a:t>3</a:t>
            </a:r>
            <a:endParaRPr lang="bg-BG" sz="8000" dirty="0">
              <a:solidFill>
                <a:srgbClr val="349D99"/>
              </a:solidFill>
            </a:endParaRPr>
          </a:p>
        </p:txBody>
      </p:sp>
      <p:sp>
        <p:nvSpPr>
          <p:cNvPr id="15" name="Rectangle 14"/>
          <p:cNvSpPr/>
          <p:nvPr userDrawn="1"/>
        </p:nvSpPr>
        <p:spPr>
          <a:xfrm>
            <a:off x="4716016" y="3024313"/>
            <a:ext cx="4413292" cy="14196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6" name="Title 1"/>
          <p:cNvSpPr txBox="1">
            <a:spLocks/>
          </p:cNvSpPr>
          <p:nvPr userDrawn="1"/>
        </p:nvSpPr>
        <p:spPr>
          <a:xfrm>
            <a:off x="4892248" y="3219822"/>
            <a:ext cx="958427" cy="10390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8000" b="1" dirty="0">
                <a:solidFill>
                  <a:srgbClr val="349D99"/>
                </a:solidFill>
                <a:latin typeface="Arial" pitchFamily="34" charset="0"/>
                <a:ea typeface="Roboto Bk" pitchFamily="2" charset="0"/>
                <a:cs typeface="Arial" pitchFamily="34" charset="0"/>
              </a:rPr>
              <a:t>4</a:t>
            </a:r>
            <a:endParaRPr lang="bg-BG" sz="8000" dirty="0">
              <a:solidFill>
                <a:srgbClr val="349D99"/>
              </a:solidFill>
            </a:endParaRPr>
          </a:p>
        </p:txBody>
      </p:sp>
      <p:pic>
        <p:nvPicPr>
          <p:cNvPr id="3" name="Picture 2" descr="C:\Users\zhulieta.zheleva\Desktop\Logo_PP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25452" y="4227934"/>
            <a:ext cx="918548" cy="915566"/>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3" hasCustomPrompt="1"/>
          </p:nvPr>
        </p:nvSpPr>
        <p:spPr>
          <a:xfrm>
            <a:off x="971600" y="1620186"/>
            <a:ext cx="3098800" cy="922337"/>
          </a:xfrm>
          <a:prstGeom prst="rect">
            <a:avLst/>
          </a:prstGeom>
        </p:spPr>
        <p:txBody>
          <a:bodyPr/>
          <a:lstStyle>
            <a:lvl1pPr marL="0" indent="0">
              <a:buNone/>
              <a:defRPr sz="1800" baseline="0"/>
            </a:lvl1pPr>
          </a:lstStyle>
          <a:p>
            <a:r>
              <a:rPr lang="en-US" sz="1800" dirty="0"/>
              <a:t>Lorem ipsum </a:t>
            </a:r>
            <a:r>
              <a:rPr lang="en-US" sz="1800" dirty="0" err="1"/>
              <a:t>dres</a:t>
            </a:r>
            <a:r>
              <a:rPr lang="en-US" sz="1800" dirty="0"/>
              <a:t> </a:t>
            </a:r>
            <a:r>
              <a:rPr lang="en-US" sz="1800" dirty="0" err="1"/>
              <a:t>alandi</a:t>
            </a:r>
            <a:r>
              <a:rPr lang="en-US" sz="1800" dirty="0"/>
              <a:t> </a:t>
            </a:r>
            <a:r>
              <a:rPr lang="en-US" sz="1800" dirty="0" err="1"/>
              <a:t>tolero</a:t>
            </a:r>
            <a:r>
              <a:rPr lang="en-US" sz="1800" dirty="0"/>
              <a:t> </a:t>
            </a:r>
            <a:r>
              <a:rPr lang="en-US" sz="1800" dirty="0" err="1"/>
              <a:t>moi</a:t>
            </a:r>
            <a:r>
              <a:rPr lang="en-US" sz="1800" dirty="0"/>
              <a:t>. </a:t>
            </a:r>
            <a:r>
              <a:rPr lang="en-US" sz="1800" dirty="0" err="1"/>
              <a:t>Voltera</a:t>
            </a:r>
            <a:r>
              <a:rPr lang="en-US" sz="1800" dirty="0"/>
              <a:t> mi </a:t>
            </a:r>
            <a:r>
              <a:rPr lang="en-US" sz="1800" dirty="0" err="1"/>
              <a:t>denstruct</a:t>
            </a:r>
            <a:r>
              <a:rPr lang="en-US" sz="1800" dirty="0"/>
              <a:t> a la ipsum </a:t>
            </a:r>
            <a:r>
              <a:rPr lang="en-US" sz="1800" dirty="0" err="1"/>
              <a:t>dres</a:t>
            </a:r>
            <a:r>
              <a:rPr lang="en-US" sz="1800" dirty="0"/>
              <a:t> </a:t>
            </a:r>
            <a:r>
              <a:rPr lang="en-US" sz="1800" dirty="0" err="1"/>
              <a:t>alandi</a:t>
            </a:r>
            <a:r>
              <a:rPr lang="en-US" sz="1800" dirty="0"/>
              <a:t> </a:t>
            </a:r>
            <a:r>
              <a:rPr lang="en-US" sz="1800" dirty="0" err="1"/>
              <a:t>tolero</a:t>
            </a:r>
            <a:r>
              <a:rPr lang="en-US" sz="1800" dirty="0"/>
              <a:t> </a:t>
            </a:r>
            <a:r>
              <a:rPr lang="en-US" sz="1800" dirty="0" err="1"/>
              <a:t>moi</a:t>
            </a:r>
            <a:r>
              <a:rPr lang="en-US" sz="1800" dirty="0"/>
              <a:t>. </a:t>
            </a:r>
            <a:endParaRPr lang="bg-BG" sz="1800" dirty="0"/>
          </a:p>
        </p:txBody>
      </p:sp>
      <p:sp>
        <p:nvSpPr>
          <p:cNvPr id="19" name="Text Placeholder 17"/>
          <p:cNvSpPr>
            <a:spLocks noGrp="1"/>
          </p:cNvSpPr>
          <p:nvPr>
            <p:ph type="body" sz="quarter" idx="14" hasCustomPrompt="1"/>
          </p:nvPr>
        </p:nvSpPr>
        <p:spPr>
          <a:xfrm>
            <a:off x="968071" y="3296885"/>
            <a:ext cx="3098800" cy="922337"/>
          </a:xfrm>
          <a:prstGeom prst="rect">
            <a:avLst/>
          </a:prstGeom>
        </p:spPr>
        <p:txBody>
          <a:bodyPr/>
          <a:lstStyle>
            <a:lvl1pPr marL="0" indent="0">
              <a:buNone/>
              <a:defRPr sz="1800" baseline="0"/>
            </a:lvl1pPr>
          </a:lstStyle>
          <a:p>
            <a:r>
              <a:rPr lang="en-US" sz="1800" dirty="0"/>
              <a:t>Lorem ipsum </a:t>
            </a:r>
            <a:r>
              <a:rPr lang="en-US" sz="1800" dirty="0" err="1"/>
              <a:t>dres</a:t>
            </a:r>
            <a:r>
              <a:rPr lang="en-US" sz="1800" dirty="0"/>
              <a:t> </a:t>
            </a:r>
            <a:r>
              <a:rPr lang="en-US" sz="1800" dirty="0" err="1"/>
              <a:t>alandi</a:t>
            </a:r>
            <a:r>
              <a:rPr lang="en-US" sz="1800" dirty="0"/>
              <a:t> </a:t>
            </a:r>
            <a:r>
              <a:rPr lang="en-US" sz="1800" dirty="0" err="1"/>
              <a:t>tolero</a:t>
            </a:r>
            <a:r>
              <a:rPr lang="en-US" sz="1800" dirty="0"/>
              <a:t> </a:t>
            </a:r>
            <a:r>
              <a:rPr lang="en-US" sz="1800" dirty="0" err="1"/>
              <a:t>moi</a:t>
            </a:r>
            <a:r>
              <a:rPr lang="en-US" sz="1800" dirty="0"/>
              <a:t>. </a:t>
            </a:r>
            <a:r>
              <a:rPr lang="en-US" sz="1800" dirty="0" err="1"/>
              <a:t>Voltera</a:t>
            </a:r>
            <a:r>
              <a:rPr lang="en-US" sz="1800" dirty="0"/>
              <a:t> mi </a:t>
            </a:r>
            <a:r>
              <a:rPr lang="en-US" sz="1800" dirty="0" err="1"/>
              <a:t>denstruct</a:t>
            </a:r>
            <a:r>
              <a:rPr lang="en-US" sz="1800" dirty="0"/>
              <a:t> a la ipsum </a:t>
            </a:r>
            <a:r>
              <a:rPr lang="en-US" sz="1800" dirty="0" err="1"/>
              <a:t>dres</a:t>
            </a:r>
            <a:r>
              <a:rPr lang="en-US" sz="1800" dirty="0"/>
              <a:t> </a:t>
            </a:r>
            <a:r>
              <a:rPr lang="en-US" sz="1800" dirty="0" err="1"/>
              <a:t>alandi</a:t>
            </a:r>
            <a:r>
              <a:rPr lang="en-US" sz="1800" dirty="0"/>
              <a:t> </a:t>
            </a:r>
            <a:r>
              <a:rPr lang="en-US" sz="1800" dirty="0" err="1"/>
              <a:t>tolero</a:t>
            </a:r>
            <a:r>
              <a:rPr lang="en-US" sz="1800" dirty="0"/>
              <a:t> </a:t>
            </a:r>
            <a:r>
              <a:rPr lang="en-US" sz="1800" dirty="0" err="1"/>
              <a:t>moi</a:t>
            </a:r>
            <a:r>
              <a:rPr lang="en-US" sz="1800" dirty="0"/>
              <a:t>. </a:t>
            </a:r>
            <a:endParaRPr lang="bg-BG" sz="1800" dirty="0"/>
          </a:p>
        </p:txBody>
      </p:sp>
      <p:sp>
        <p:nvSpPr>
          <p:cNvPr id="20" name="Text Placeholder 17"/>
          <p:cNvSpPr>
            <a:spLocks noGrp="1"/>
          </p:cNvSpPr>
          <p:nvPr>
            <p:ph type="body" sz="quarter" idx="15" hasCustomPrompt="1"/>
          </p:nvPr>
        </p:nvSpPr>
        <p:spPr>
          <a:xfrm>
            <a:off x="5721671" y="1620186"/>
            <a:ext cx="3098800" cy="922337"/>
          </a:xfrm>
          <a:prstGeom prst="rect">
            <a:avLst/>
          </a:prstGeom>
        </p:spPr>
        <p:txBody>
          <a:bodyPr/>
          <a:lstStyle>
            <a:lvl1pPr marL="0" indent="0">
              <a:buNone/>
              <a:defRPr sz="1800" baseline="0"/>
            </a:lvl1pPr>
          </a:lstStyle>
          <a:p>
            <a:r>
              <a:rPr lang="en-US" sz="1800" dirty="0"/>
              <a:t>Lorem ipsum </a:t>
            </a:r>
            <a:r>
              <a:rPr lang="en-US" sz="1800" dirty="0" err="1"/>
              <a:t>dres</a:t>
            </a:r>
            <a:r>
              <a:rPr lang="en-US" sz="1800" dirty="0"/>
              <a:t> </a:t>
            </a:r>
            <a:r>
              <a:rPr lang="en-US" sz="1800" dirty="0" err="1"/>
              <a:t>alandi</a:t>
            </a:r>
            <a:r>
              <a:rPr lang="en-US" sz="1800" dirty="0"/>
              <a:t> </a:t>
            </a:r>
            <a:r>
              <a:rPr lang="en-US" sz="1800" dirty="0" err="1"/>
              <a:t>tolero</a:t>
            </a:r>
            <a:r>
              <a:rPr lang="en-US" sz="1800" dirty="0"/>
              <a:t> </a:t>
            </a:r>
            <a:r>
              <a:rPr lang="en-US" sz="1800" dirty="0" err="1"/>
              <a:t>moi</a:t>
            </a:r>
            <a:r>
              <a:rPr lang="en-US" sz="1800" dirty="0"/>
              <a:t>. </a:t>
            </a:r>
            <a:r>
              <a:rPr lang="en-US" sz="1800" dirty="0" err="1"/>
              <a:t>Voltera</a:t>
            </a:r>
            <a:r>
              <a:rPr lang="en-US" sz="1800" dirty="0"/>
              <a:t> mi </a:t>
            </a:r>
            <a:r>
              <a:rPr lang="en-US" sz="1800" dirty="0" err="1"/>
              <a:t>denstruct</a:t>
            </a:r>
            <a:r>
              <a:rPr lang="en-US" sz="1800" dirty="0"/>
              <a:t> a la ipsum </a:t>
            </a:r>
            <a:r>
              <a:rPr lang="en-US" sz="1800" dirty="0" err="1"/>
              <a:t>dres</a:t>
            </a:r>
            <a:r>
              <a:rPr lang="en-US" sz="1800" dirty="0"/>
              <a:t> </a:t>
            </a:r>
            <a:r>
              <a:rPr lang="en-US" sz="1800" dirty="0" err="1"/>
              <a:t>alandi</a:t>
            </a:r>
            <a:r>
              <a:rPr lang="en-US" sz="1800" dirty="0"/>
              <a:t> </a:t>
            </a:r>
            <a:r>
              <a:rPr lang="en-US" sz="1800" dirty="0" err="1"/>
              <a:t>tolero</a:t>
            </a:r>
            <a:r>
              <a:rPr lang="en-US" sz="1800" dirty="0"/>
              <a:t> </a:t>
            </a:r>
            <a:r>
              <a:rPr lang="en-US" sz="1800" dirty="0" err="1"/>
              <a:t>moi</a:t>
            </a:r>
            <a:r>
              <a:rPr lang="en-US" sz="1800" dirty="0"/>
              <a:t>. </a:t>
            </a:r>
            <a:endParaRPr lang="bg-BG" sz="1800" dirty="0"/>
          </a:p>
        </p:txBody>
      </p:sp>
      <p:sp>
        <p:nvSpPr>
          <p:cNvPr id="21" name="Text Placeholder 17"/>
          <p:cNvSpPr>
            <a:spLocks noGrp="1"/>
          </p:cNvSpPr>
          <p:nvPr>
            <p:ph type="body" sz="quarter" idx="16" hasCustomPrompt="1"/>
          </p:nvPr>
        </p:nvSpPr>
        <p:spPr>
          <a:xfrm>
            <a:off x="5721671" y="3296885"/>
            <a:ext cx="3098800" cy="922337"/>
          </a:xfrm>
          <a:prstGeom prst="rect">
            <a:avLst/>
          </a:prstGeom>
        </p:spPr>
        <p:txBody>
          <a:bodyPr/>
          <a:lstStyle>
            <a:lvl1pPr marL="0" indent="0">
              <a:buNone/>
              <a:defRPr sz="1800" baseline="0"/>
            </a:lvl1pPr>
          </a:lstStyle>
          <a:p>
            <a:r>
              <a:rPr lang="en-US" sz="1800" dirty="0"/>
              <a:t>Lorem ipsum </a:t>
            </a:r>
            <a:r>
              <a:rPr lang="en-US" sz="1800" dirty="0" err="1"/>
              <a:t>dres</a:t>
            </a:r>
            <a:r>
              <a:rPr lang="en-US" sz="1800" dirty="0"/>
              <a:t> </a:t>
            </a:r>
            <a:r>
              <a:rPr lang="en-US" sz="1800" dirty="0" err="1"/>
              <a:t>alandi</a:t>
            </a:r>
            <a:r>
              <a:rPr lang="en-US" sz="1800" dirty="0"/>
              <a:t> </a:t>
            </a:r>
            <a:r>
              <a:rPr lang="en-US" sz="1800" dirty="0" err="1"/>
              <a:t>tolero</a:t>
            </a:r>
            <a:r>
              <a:rPr lang="en-US" sz="1800" dirty="0"/>
              <a:t> </a:t>
            </a:r>
            <a:r>
              <a:rPr lang="en-US" sz="1800" dirty="0" err="1"/>
              <a:t>moi</a:t>
            </a:r>
            <a:r>
              <a:rPr lang="en-US" sz="1800" dirty="0"/>
              <a:t>. </a:t>
            </a:r>
            <a:r>
              <a:rPr lang="en-US" sz="1800" dirty="0" err="1"/>
              <a:t>Voltera</a:t>
            </a:r>
            <a:r>
              <a:rPr lang="en-US" sz="1800" dirty="0"/>
              <a:t> mi </a:t>
            </a:r>
            <a:r>
              <a:rPr lang="en-US" sz="1800" dirty="0" err="1"/>
              <a:t>denstruct</a:t>
            </a:r>
            <a:r>
              <a:rPr lang="en-US" sz="1800" dirty="0"/>
              <a:t> a la ipsum </a:t>
            </a:r>
            <a:r>
              <a:rPr lang="en-US" sz="1800" dirty="0" err="1"/>
              <a:t>dres</a:t>
            </a:r>
            <a:r>
              <a:rPr lang="en-US" sz="1800" dirty="0"/>
              <a:t> </a:t>
            </a:r>
            <a:r>
              <a:rPr lang="en-US" sz="1800" dirty="0" err="1"/>
              <a:t>alandi</a:t>
            </a:r>
            <a:r>
              <a:rPr lang="en-US" sz="1800" dirty="0"/>
              <a:t> </a:t>
            </a:r>
            <a:r>
              <a:rPr lang="en-US" sz="1800" dirty="0" err="1"/>
              <a:t>tolero</a:t>
            </a:r>
            <a:r>
              <a:rPr lang="en-US" sz="1800" dirty="0"/>
              <a:t> </a:t>
            </a:r>
            <a:r>
              <a:rPr lang="en-US" sz="1800" dirty="0" err="1"/>
              <a:t>moi</a:t>
            </a:r>
            <a:r>
              <a:rPr lang="en-US" sz="1800" dirty="0"/>
              <a:t>. </a:t>
            </a:r>
            <a:endParaRPr lang="bg-BG" sz="1800" dirty="0"/>
          </a:p>
        </p:txBody>
      </p:sp>
    </p:spTree>
    <p:extLst>
      <p:ext uri="{BB962C8B-B14F-4D97-AF65-F5344CB8AC3E}">
        <p14:creationId xmlns:p14="http://schemas.microsoft.com/office/powerpoint/2010/main" val="341936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1000"/>
                                        <p:tgtEl>
                                          <p:spTgt spid="18">
                                            <p:txEl>
                                              <p:pRg st="0" end="0"/>
                                            </p:txEl>
                                          </p:spTgt>
                                        </p:tgtEl>
                                      </p:cBhvr>
                                    </p:animEffect>
                                    <p:anim calcmode="lin" valueType="num">
                                      <p:cBhvr>
                                        <p:cTn id="1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0">
                                            <p:txEl>
                                              <p:pRg st="0" end="0"/>
                                            </p:txEl>
                                          </p:spTgt>
                                        </p:tgtEl>
                                        <p:attrNameLst>
                                          <p:attrName>style.visibility</p:attrName>
                                        </p:attrNameLst>
                                      </p:cBhvr>
                                      <p:to>
                                        <p:strVal val="visible"/>
                                      </p:to>
                                    </p:set>
                                    <p:animEffect transition="in" filter="fade">
                                      <p:cBhvr>
                                        <p:cTn id="34" dur="1000"/>
                                        <p:tgtEl>
                                          <p:spTgt spid="20">
                                            <p:txEl>
                                              <p:pRg st="0" end="0"/>
                                            </p:txEl>
                                          </p:spTgt>
                                        </p:tgtEl>
                                      </p:cBhvr>
                                    </p:animEffect>
                                    <p:anim calcmode="lin" valueType="num">
                                      <p:cBhvr>
                                        <p:cTn id="35"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9">
                                            <p:txEl>
                                              <p:pRg st="0" end="0"/>
                                            </p:txEl>
                                          </p:spTgt>
                                        </p:tgtEl>
                                        <p:attrNameLst>
                                          <p:attrName>style.visibility</p:attrName>
                                        </p:attrNameLst>
                                      </p:cBhvr>
                                      <p:to>
                                        <p:strVal val="visible"/>
                                      </p:to>
                                    </p:set>
                                    <p:animEffect transition="in" filter="fade">
                                      <p:cBhvr>
                                        <p:cTn id="51" dur="1000"/>
                                        <p:tgtEl>
                                          <p:spTgt spid="19">
                                            <p:txEl>
                                              <p:pRg st="0" end="0"/>
                                            </p:txEl>
                                          </p:spTgt>
                                        </p:tgtEl>
                                      </p:cBhvr>
                                    </p:animEffect>
                                    <p:anim calcmode="lin" valueType="num">
                                      <p:cBhvr>
                                        <p:cTn id="5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1000" fill="hold"/>
                                        <p:tgtEl>
                                          <p:spTgt spid="15"/>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1">
                                            <p:txEl>
                                              <p:pRg st="0" end="0"/>
                                            </p:txEl>
                                          </p:spTgt>
                                        </p:tgtEl>
                                        <p:attrNameLst>
                                          <p:attrName>style.visibility</p:attrName>
                                        </p:attrNameLst>
                                      </p:cBhvr>
                                      <p:to>
                                        <p:strVal val="visible"/>
                                      </p:to>
                                    </p:set>
                                    <p:animEffect transition="in" filter="fade">
                                      <p:cBhvr>
                                        <p:cTn id="68" dur="1000"/>
                                        <p:tgtEl>
                                          <p:spTgt spid="21">
                                            <p:txEl>
                                              <p:pRg st="0" end="0"/>
                                            </p:txEl>
                                          </p:spTgt>
                                        </p:tgtEl>
                                      </p:cBhvr>
                                    </p:animEffect>
                                    <p:anim calcmode="lin" valueType="num">
                                      <p:cBhvr>
                                        <p:cTn id="69"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P spid="10" grpId="0"/>
      <p:bldP spid="12" grpId="0" animBg="1"/>
      <p:bldP spid="13" grpId="0"/>
      <p:bldP spid="15" grpId="0" animBg="1"/>
      <p:bldP spid="16" grpId="0"/>
      <p:bldP spid="18" grpId="0" build="p">
        <p:tmplLst>
          <p:tmpl lvl="1">
            <p:tnLst>
              <p:par>
                <p:cTn presetID="42"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1000"/>
                        <p:tgtEl>
                          <p:spTgt spid="18"/>
                        </p:tgtEl>
                      </p:cBhvr>
                    </p:animEffect>
                    <p:anim calcmode="lin" valueType="num">
                      <p:cBhvr>
                        <p:cTn dur="1000" fill="hold"/>
                        <p:tgtEl>
                          <p:spTgt spid="18"/>
                        </p:tgtEl>
                        <p:attrNameLst>
                          <p:attrName>ppt_x</p:attrName>
                        </p:attrNameLst>
                      </p:cBhvr>
                      <p:tavLst>
                        <p:tav tm="0">
                          <p:val>
                            <p:strVal val="#ppt_x"/>
                          </p:val>
                        </p:tav>
                        <p:tav tm="100000">
                          <p:val>
                            <p:strVal val="#ppt_x"/>
                          </p:val>
                        </p:tav>
                      </p:tavLst>
                    </p:anim>
                    <p:anim calcmode="lin" valueType="num">
                      <p:cBhvr>
                        <p:cTn dur="1000" fill="hold"/>
                        <p:tgtEl>
                          <p:spTgt spid="18"/>
                        </p:tgtEl>
                        <p:attrNameLst>
                          <p:attrName>ppt_y</p:attrName>
                        </p:attrNameLst>
                      </p:cBhvr>
                      <p:tavLst>
                        <p:tav tm="0">
                          <p:val>
                            <p:strVal val="#ppt_y+.1"/>
                          </p:val>
                        </p:tav>
                        <p:tav tm="100000">
                          <p:val>
                            <p:strVal val="#ppt_y"/>
                          </p:val>
                        </p:tav>
                      </p:tavLst>
                    </p:anim>
                  </p:childTnLst>
                </p:cTn>
              </p:par>
            </p:tnLst>
          </p:tmpl>
        </p:tmplLst>
      </p:bldP>
      <p:bldP spid="19" grpId="0" build="p">
        <p:tmplLst>
          <p:tmpl lvl="1">
            <p:tnLst>
              <p:par>
                <p:cTn presetID="42"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1000"/>
                        <p:tgtEl>
                          <p:spTgt spid="19"/>
                        </p:tgtEl>
                      </p:cBhvr>
                    </p:animEffect>
                    <p:anim calcmode="lin" valueType="num">
                      <p:cBhvr>
                        <p:cTn dur="1000" fill="hold"/>
                        <p:tgtEl>
                          <p:spTgt spid="19"/>
                        </p:tgtEl>
                        <p:attrNameLst>
                          <p:attrName>ppt_x</p:attrName>
                        </p:attrNameLst>
                      </p:cBhvr>
                      <p:tavLst>
                        <p:tav tm="0">
                          <p:val>
                            <p:strVal val="#ppt_x"/>
                          </p:val>
                        </p:tav>
                        <p:tav tm="100000">
                          <p:val>
                            <p:strVal val="#ppt_x"/>
                          </p:val>
                        </p:tav>
                      </p:tavLst>
                    </p:anim>
                    <p:anim calcmode="lin" valueType="num">
                      <p:cBhvr>
                        <p:cTn dur="1000" fill="hold"/>
                        <p:tgtEl>
                          <p:spTgt spid="19"/>
                        </p:tgtEl>
                        <p:attrNameLst>
                          <p:attrName>ppt_y</p:attrName>
                        </p:attrNameLst>
                      </p:cBhvr>
                      <p:tavLst>
                        <p:tav tm="0">
                          <p:val>
                            <p:strVal val="#ppt_y+.1"/>
                          </p:val>
                        </p:tav>
                        <p:tav tm="100000">
                          <p:val>
                            <p:strVal val="#ppt_y"/>
                          </p:val>
                        </p:tav>
                      </p:tavLst>
                    </p:anim>
                  </p:childTnLst>
                </p:cTn>
              </p:par>
            </p:tnLst>
          </p:tmpl>
        </p:tmplLst>
      </p:bldP>
      <p:bldP spid="20" grpId="0" build="p">
        <p:tmplLst>
          <p:tmpl lvl="1">
            <p:tnLst>
              <p:par>
                <p:cTn presetID="42"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anim calcmode="lin" valueType="num">
                      <p:cBhvr>
                        <p:cTn dur="1000" fill="hold"/>
                        <p:tgtEl>
                          <p:spTgt spid="20"/>
                        </p:tgtEl>
                        <p:attrNameLst>
                          <p:attrName>ppt_x</p:attrName>
                        </p:attrNameLst>
                      </p:cBhvr>
                      <p:tavLst>
                        <p:tav tm="0">
                          <p:val>
                            <p:strVal val="#ppt_x"/>
                          </p:val>
                        </p:tav>
                        <p:tav tm="100000">
                          <p:val>
                            <p:strVal val="#ppt_x"/>
                          </p:val>
                        </p:tav>
                      </p:tavLst>
                    </p:anim>
                    <p:anim calcmode="lin" valueType="num">
                      <p:cBhvr>
                        <p:cTn dur="10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42"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anim calcmode="lin" valueType="num">
                      <p:cBhvr>
                        <p:cTn dur="1000" fill="hold"/>
                        <p:tgtEl>
                          <p:spTgt spid="21"/>
                        </p:tgtEl>
                        <p:attrNameLst>
                          <p:attrName>ppt_x</p:attrName>
                        </p:attrNameLst>
                      </p:cBhvr>
                      <p:tavLst>
                        <p:tav tm="0">
                          <p:val>
                            <p:strVal val="#ppt_x"/>
                          </p:val>
                        </p:tav>
                        <p:tav tm="100000">
                          <p:val>
                            <p:strVal val="#ppt_x"/>
                          </p:val>
                        </p:tav>
                      </p:tavLst>
                    </p:anim>
                    <p:anim calcmode="lin" valueType="num">
                      <p:cBhvr>
                        <p:cTn dur="1000" fill="hold"/>
                        <p:tgtEl>
                          <p:spTgt spid="2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 Key Topics Numbered Animated">
    <p:spTree>
      <p:nvGrpSpPr>
        <p:cNvPr id="1" name=""/>
        <p:cNvGrpSpPr/>
        <p:nvPr/>
      </p:nvGrpSpPr>
      <p:grpSpPr>
        <a:xfrm>
          <a:off x="0" y="0"/>
          <a:ext cx="0" cy="0"/>
          <a:chOff x="0" y="0"/>
          <a:chExt cx="0" cy="0"/>
        </a:xfrm>
      </p:grpSpPr>
      <p:sp>
        <p:nvSpPr>
          <p:cNvPr id="21" name="Rectangle 20"/>
          <p:cNvSpPr/>
          <p:nvPr userDrawn="1"/>
        </p:nvSpPr>
        <p:spPr>
          <a:xfrm>
            <a:off x="4694196" y="2427735"/>
            <a:ext cx="4449804" cy="936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9" name="Rectangle 18"/>
          <p:cNvSpPr/>
          <p:nvPr userDrawn="1"/>
        </p:nvSpPr>
        <p:spPr>
          <a:xfrm>
            <a:off x="0" y="2427735"/>
            <a:ext cx="4449804" cy="936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0" name="Rectangle 19"/>
          <p:cNvSpPr/>
          <p:nvPr userDrawn="1"/>
        </p:nvSpPr>
        <p:spPr>
          <a:xfrm>
            <a:off x="0" y="3507854"/>
            <a:ext cx="4449804" cy="936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3" name="Picture 2" descr="C:\Users\zhulieta.zheleva\Desktop\Logo_PP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25452" y="4227934"/>
            <a:ext cx="918548" cy="9155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0" y="0"/>
            <a:ext cx="9144000" cy="972000"/>
          </a:xfrm>
          <a:prstGeom prst="rect">
            <a:avLst/>
          </a:prstGeom>
          <a:solidFill>
            <a:srgbClr val="349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Text Placeholder 6"/>
          <p:cNvSpPr>
            <a:spLocks noGrp="1"/>
          </p:cNvSpPr>
          <p:nvPr>
            <p:ph type="body" sz="quarter" idx="12" hasCustomPrompt="1"/>
          </p:nvPr>
        </p:nvSpPr>
        <p:spPr>
          <a:xfrm>
            <a:off x="457200" y="123478"/>
            <a:ext cx="8363271" cy="719485"/>
          </a:xfrm>
          <a:prstGeom prst="rect">
            <a:avLst/>
          </a:prstGeom>
        </p:spPr>
        <p:txBody>
          <a:bodyPr anchor="ctr" anchorCtr="0">
            <a:noAutofit/>
          </a:bodyPr>
          <a:lstStyle>
            <a:lvl1pPr marL="0" indent="0">
              <a:lnSpc>
                <a:spcPts val="3500"/>
              </a:lnSpc>
              <a:buNone/>
              <a:defRPr sz="3000" b="1" cap="all" baseline="0">
                <a:solidFill>
                  <a:schemeClr val="bg1"/>
                </a:solidFill>
                <a:latin typeface="Arial" panose="020B0604020202020204" pitchFamily="34" charset="0"/>
                <a:cs typeface="Arial" panose="020B0604020202020204" pitchFamily="34" charset="0"/>
              </a:defRPr>
            </a:lvl1pPr>
          </a:lstStyle>
          <a:p>
            <a:pPr lvl="0"/>
            <a:r>
              <a:rPr lang="en-US" dirty="0"/>
              <a:t>Use this slide when you want to elaborate on 5 topics</a:t>
            </a:r>
          </a:p>
        </p:txBody>
      </p:sp>
      <p:sp>
        <p:nvSpPr>
          <p:cNvPr id="6" name="Rectangle 5"/>
          <p:cNvSpPr/>
          <p:nvPr userDrawn="1"/>
        </p:nvSpPr>
        <p:spPr>
          <a:xfrm>
            <a:off x="0" y="1347615"/>
            <a:ext cx="4449804" cy="936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Title 1"/>
          <p:cNvSpPr txBox="1">
            <a:spLocks/>
          </p:cNvSpPr>
          <p:nvPr userDrawn="1"/>
        </p:nvSpPr>
        <p:spPr>
          <a:xfrm>
            <a:off x="176232" y="1347614"/>
            <a:ext cx="958427" cy="9361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800" b="1" dirty="0">
                <a:solidFill>
                  <a:srgbClr val="349D99"/>
                </a:solidFill>
                <a:latin typeface="Arial" pitchFamily="34" charset="0"/>
                <a:ea typeface="Roboto Bk" pitchFamily="2" charset="0"/>
                <a:cs typeface="Arial" pitchFamily="34" charset="0"/>
              </a:rPr>
              <a:t>1</a:t>
            </a:r>
            <a:endParaRPr lang="bg-BG" sz="6800" dirty="0">
              <a:solidFill>
                <a:srgbClr val="349D99"/>
              </a:solidFill>
            </a:endParaRPr>
          </a:p>
        </p:txBody>
      </p:sp>
      <p:sp>
        <p:nvSpPr>
          <p:cNvPr id="24" name="Rectangle 23"/>
          <p:cNvSpPr/>
          <p:nvPr userDrawn="1"/>
        </p:nvSpPr>
        <p:spPr>
          <a:xfrm>
            <a:off x="4694196" y="1347615"/>
            <a:ext cx="4449804" cy="936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5" name="Title 1"/>
          <p:cNvSpPr txBox="1">
            <a:spLocks/>
          </p:cNvSpPr>
          <p:nvPr userDrawn="1"/>
        </p:nvSpPr>
        <p:spPr>
          <a:xfrm>
            <a:off x="4870428" y="1347614"/>
            <a:ext cx="958427" cy="9361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800" b="1" dirty="0">
                <a:solidFill>
                  <a:srgbClr val="349D99"/>
                </a:solidFill>
                <a:latin typeface="Arial" pitchFamily="34" charset="0"/>
                <a:ea typeface="Roboto Bk" pitchFamily="2" charset="0"/>
                <a:cs typeface="Arial" pitchFamily="34" charset="0"/>
              </a:rPr>
              <a:t>2</a:t>
            </a:r>
            <a:endParaRPr lang="bg-BG" sz="6800" dirty="0">
              <a:solidFill>
                <a:srgbClr val="349D99"/>
              </a:solidFill>
            </a:endParaRPr>
          </a:p>
        </p:txBody>
      </p:sp>
      <p:sp>
        <p:nvSpPr>
          <p:cNvPr id="27" name="Title 1"/>
          <p:cNvSpPr txBox="1">
            <a:spLocks/>
          </p:cNvSpPr>
          <p:nvPr userDrawn="1"/>
        </p:nvSpPr>
        <p:spPr>
          <a:xfrm>
            <a:off x="179512" y="2427734"/>
            <a:ext cx="958427" cy="9361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800" b="1" dirty="0">
                <a:solidFill>
                  <a:srgbClr val="349D99"/>
                </a:solidFill>
                <a:latin typeface="Arial" pitchFamily="34" charset="0"/>
                <a:ea typeface="Roboto Bk" pitchFamily="2" charset="0"/>
                <a:cs typeface="Arial" pitchFamily="34" charset="0"/>
              </a:rPr>
              <a:t>3</a:t>
            </a:r>
            <a:endParaRPr lang="bg-BG" sz="6800" dirty="0">
              <a:solidFill>
                <a:srgbClr val="349D99"/>
              </a:solidFill>
            </a:endParaRPr>
          </a:p>
        </p:txBody>
      </p:sp>
      <p:sp>
        <p:nvSpPr>
          <p:cNvPr id="30" name="Title 1"/>
          <p:cNvSpPr txBox="1">
            <a:spLocks/>
          </p:cNvSpPr>
          <p:nvPr userDrawn="1"/>
        </p:nvSpPr>
        <p:spPr>
          <a:xfrm>
            <a:off x="4873708" y="2427734"/>
            <a:ext cx="958427" cy="9361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800" b="1" dirty="0">
                <a:solidFill>
                  <a:srgbClr val="349D99"/>
                </a:solidFill>
                <a:latin typeface="Arial" pitchFamily="34" charset="0"/>
                <a:ea typeface="Roboto Bk" pitchFamily="2" charset="0"/>
                <a:cs typeface="Arial" pitchFamily="34" charset="0"/>
              </a:rPr>
              <a:t>4</a:t>
            </a:r>
            <a:endParaRPr lang="bg-BG" sz="6800" dirty="0">
              <a:solidFill>
                <a:srgbClr val="349D99"/>
              </a:solidFill>
            </a:endParaRPr>
          </a:p>
        </p:txBody>
      </p:sp>
      <p:sp>
        <p:nvSpPr>
          <p:cNvPr id="33" name="Title 1"/>
          <p:cNvSpPr txBox="1">
            <a:spLocks/>
          </p:cNvSpPr>
          <p:nvPr userDrawn="1"/>
        </p:nvSpPr>
        <p:spPr>
          <a:xfrm>
            <a:off x="179512" y="3507854"/>
            <a:ext cx="958427" cy="9361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800" b="1" dirty="0">
                <a:solidFill>
                  <a:srgbClr val="349D99"/>
                </a:solidFill>
                <a:latin typeface="Arial" pitchFamily="34" charset="0"/>
                <a:ea typeface="Roboto Bk" pitchFamily="2" charset="0"/>
                <a:cs typeface="Arial" pitchFamily="34" charset="0"/>
              </a:rPr>
              <a:t>5</a:t>
            </a:r>
            <a:endParaRPr lang="bg-BG" sz="6800" dirty="0">
              <a:solidFill>
                <a:srgbClr val="349D99"/>
              </a:solidFill>
            </a:endParaRPr>
          </a:p>
        </p:txBody>
      </p:sp>
      <p:sp>
        <p:nvSpPr>
          <p:cNvPr id="9" name="Text Placeholder 8"/>
          <p:cNvSpPr>
            <a:spLocks noGrp="1"/>
          </p:cNvSpPr>
          <p:nvPr>
            <p:ph type="body" sz="quarter" idx="13" hasCustomPrompt="1"/>
          </p:nvPr>
        </p:nvSpPr>
        <p:spPr>
          <a:xfrm>
            <a:off x="974880" y="1400167"/>
            <a:ext cx="3099121" cy="830997"/>
          </a:xfrm>
          <a:prstGeom prst="rect">
            <a:avLst/>
          </a:prstGeom>
        </p:spPr>
        <p:txBody>
          <a:bodyPr wrap="square">
            <a:spAutoFit/>
          </a:bodyPr>
          <a:lstStyle>
            <a:lvl1pPr marL="0" indent="0">
              <a:buNone/>
              <a:defRPr sz="1600"/>
            </a:lvl1pPr>
          </a:lstStyle>
          <a:p>
            <a:pPr lvl="0"/>
            <a:r>
              <a:rPr lang="en-US" sz="1600" dirty="0"/>
              <a:t>Lorem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 </a:t>
            </a:r>
            <a:r>
              <a:rPr lang="en-US" sz="1600" dirty="0" err="1"/>
              <a:t>Voltera</a:t>
            </a:r>
            <a:r>
              <a:rPr lang="en-US" sz="1600" dirty="0"/>
              <a:t> mi </a:t>
            </a:r>
            <a:r>
              <a:rPr lang="en-US" sz="1600" dirty="0" err="1"/>
              <a:t>denstruct</a:t>
            </a:r>
            <a:r>
              <a:rPr lang="en-US" sz="1600" dirty="0"/>
              <a:t> a la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a:t>
            </a:r>
            <a:endParaRPr lang="en-US" dirty="0"/>
          </a:p>
        </p:txBody>
      </p:sp>
      <p:sp>
        <p:nvSpPr>
          <p:cNvPr id="29" name="Text Placeholder 8"/>
          <p:cNvSpPr>
            <a:spLocks noGrp="1"/>
          </p:cNvSpPr>
          <p:nvPr>
            <p:ph type="body" sz="quarter" idx="14" hasCustomPrompt="1"/>
          </p:nvPr>
        </p:nvSpPr>
        <p:spPr>
          <a:xfrm>
            <a:off x="971600" y="2480287"/>
            <a:ext cx="3099121" cy="830997"/>
          </a:xfrm>
          <a:prstGeom prst="rect">
            <a:avLst/>
          </a:prstGeom>
        </p:spPr>
        <p:txBody>
          <a:bodyPr wrap="square">
            <a:spAutoFit/>
          </a:bodyPr>
          <a:lstStyle>
            <a:lvl1pPr marL="0" indent="0">
              <a:buNone/>
              <a:defRPr sz="1600"/>
            </a:lvl1pPr>
          </a:lstStyle>
          <a:p>
            <a:pPr lvl="0"/>
            <a:r>
              <a:rPr lang="en-US" sz="1600" dirty="0"/>
              <a:t>Lorem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 </a:t>
            </a:r>
            <a:r>
              <a:rPr lang="en-US" sz="1600" dirty="0" err="1"/>
              <a:t>Voltera</a:t>
            </a:r>
            <a:r>
              <a:rPr lang="en-US" sz="1600" dirty="0"/>
              <a:t> mi </a:t>
            </a:r>
            <a:r>
              <a:rPr lang="en-US" sz="1600" dirty="0" err="1"/>
              <a:t>denstruct</a:t>
            </a:r>
            <a:r>
              <a:rPr lang="en-US" sz="1600" dirty="0"/>
              <a:t> a la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a:t>
            </a:r>
            <a:endParaRPr lang="en-US" dirty="0"/>
          </a:p>
        </p:txBody>
      </p:sp>
      <p:sp>
        <p:nvSpPr>
          <p:cNvPr id="32" name="Text Placeholder 8"/>
          <p:cNvSpPr>
            <a:spLocks noGrp="1"/>
          </p:cNvSpPr>
          <p:nvPr>
            <p:ph type="body" sz="quarter" idx="15" hasCustomPrompt="1"/>
          </p:nvPr>
        </p:nvSpPr>
        <p:spPr>
          <a:xfrm>
            <a:off x="971600" y="3560407"/>
            <a:ext cx="3099121" cy="830997"/>
          </a:xfrm>
          <a:prstGeom prst="rect">
            <a:avLst/>
          </a:prstGeom>
        </p:spPr>
        <p:txBody>
          <a:bodyPr wrap="square">
            <a:spAutoFit/>
          </a:bodyPr>
          <a:lstStyle>
            <a:lvl1pPr marL="0" indent="0">
              <a:buNone/>
              <a:defRPr sz="1600"/>
            </a:lvl1pPr>
          </a:lstStyle>
          <a:p>
            <a:pPr lvl="0"/>
            <a:r>
              <a:rPr lang="en-US" sz="1600" dirty="0"/>
              <a:t>Lorem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 </a:t>
            </a:r>
            <a:r>
              <a:rPr lang="en-US" sz="1600" dirty="0" err="1"/>
              <a:t>Voltera</a:t>
            </a:r>
            <a:r>
              <a:rPr lang="en-US" sz="1600" dirty="0"/>
              <a:t> mi </a:t>
            </a:r>
            <a:r>
              <a:rPr lang="en-US" sz="1600" dirty="0" err="1"/>
              <a:t>denstruct</a:t>
            </a:r>
            <a:r>
              <a:rPr lang="en-US" sz="1600" dirty="0"/>
              <a:t> a la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a:t>
            </a:r>
            <a:endParaRPr lang="en-US" dirty="0"/>
          </a:p>
        </p:txBody>
      </p:sp>
      <p:sp>
        <p:nvSpPr>
          <p:cNvPr id="37" name="Text Placeholder 8"/>
          <p:cNvSpPr>
            <a:spLocks noGrp="1"/>
          </p:cNvSpPr>
          <p:nvPr>
            <p:ph type="body" sz="quarter" idx="16" hasCustomPrompt="1"/>
          </p:nvPr>
        </p:nvSpPr>
        <p:spPr>
          <a:xfrm>
            <a:off x="5669076" y="1400166"/>
            <a:ext cx="3099121" cy="830997"/>
          </a:xfrm>
          <a:prstGeom prst="rect">
            <a:avLst/>
          </a:prstGeom>
        </p:spPr>
        <p:txBody>
          <a:bodyPr wrap="square">
            <a:spAutoFit/>
          </a:bodyPr>
          <a:lstStyle>
            <a:lvl1pPr marL="0" indent="0">
              <a:buNone/>
              <a:defRPr sz="1600"/>
            </a:lvl1pPr>
          </a:lstStyle>
          <a:p>
            <a:pPr lvl="0"/>
            <a:r>
              <a:rPr lang="en-US" sz="1600" dirty="0"/>
              <a:t>Lorem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 </a:t>
            </a:r>
            <a:r>
              <a:rPr lang="en-US" sz="1600" dirty="0" err="1"/>
              <a:t>Voltera</a:t>
            </a:r>
            <a:r>
              <a:rPr lang="en-US" sz="1600" dirty="0"/>
              <a:t> mi </a:t>
            </a:r>
            <a:r>
              <a:rPr lang="en-US" sz="1600" dirty="0" err="1"/>
              <a:t>denstruct</a:t>
            </a:r>
            <a:r>
              <a:rPr lang="en-US" sz="1600" dirty="0"/>
              <a:t> a la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a:t>
            </a:r>
            <a:endParaRPr lang="en-US" dirty="0"/>
          </a:p>
        </p:txBody>
      </p:sp>
      <p:sp>
        <p:nvSpPr>
          <p:cNvPr id="38" name="Text Placeholder 8"/>
          <p:cNvSpPr>
            <a:spLocks noGrp="1"/>
          </p:cNvSpPr>
          <p:nvPr>
            <p:ph type="body" sz="quarter" idx="17" hasCustomPrompt="1"/>
          </p:nvPr>
        </p:nvSpPr>
        <p:spPr>
          <a:xfrm>
            <a:off x="5669076" y="2483574"/>
            <a:ext cx="3099121" cy="830997"/>
          </a:xfrm>
          <a:prstGeom prst="rect">
            <a:avLst/>
          </a:prstGeom>
        </p:spPr>
        <p:txBody>
          <a:bodyPr wrap="square">
            <a:spAutoFit/>
          </a:bodyPr>
          <a:lstStyle>
            <a:lvl1pPr marL="0" indent="0">
              <a:buNone/>
              <a:defRPr sz="1600"/>
            </a:lvl1pPr>
          </a:lstStyle>
          <a:p>
            <a:pPr lvl="0"/>
            <a:r>
              <a:rPr lang="en-US" sz="1600" dirty="0"/>
              <a:t>Lorem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 </a:t>
            </a:r>
            <a:r>
              <a:rPr lang="en-US" sz="1600" dirty="0" err="1"/>
              <a:t>Voltera</a:t>
            </a:r>
            <a:r>
              <a:rPr lang="en-US" sz="1600" dirty="0"/>
              <a:t> mi </a:t>
            </a:r>
            <a:r>
              <a:rPr lang="en-US" sz="1600" dirty="0" err="1"/>
              <a:t>denstruct</a:t>
            </a:r>
            <a:r>
              <a:rPr lang="en-US" sz="1600" dirty="0"/>
              <a:t> a la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a:t>
            </a:r>
            <a:endParaRPr lang="en-US" dirty="0"/>
          </a:p>
        </p:txBody>
      </p:sp>
    </p:spTree>
    <p:extLst>
      <p:ext uri="{BB962C8B-B14F-4D97-AF65-F5344CB8AC3E}">
        <p14:creationId xmlns:p14="http://schemas.microsoft.com/office/powerpoint/2010/main" val="262383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1000"/>
                                        <p:tgtEl>
                                          <p:spTgt spid="9">
                                            <p:txEl>
                                              <p:pRg st="0" end="0"/>
                                            </p:txEl>
                                          </p:spTgt>
                                        </p:tgtEl>
                                      </p:cBhvr>
                                    </p:animEffect>
                                    <p:anim calcmode="lin" valueType="num">
                                      <p:cBhvr>
                                        <p:cTn id="1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anim calcmode="lin" valueType="num">
                                      <p:cBhvr>
                                        <p:cTn id="47" dur="1000" fill="hold"/>
                                        <p:tgtEl>
                                          <p:spTgt spid="27"/>
                                        </p:tgtEl>
                                        <p:attrNameLst>
                                          <p:attrName>ppt_x</p:attrName>
                                        </p:attrNameLst>
                                      </p:cBhvr>
                                      <p:tavLst>
                                        <p:tav tm="0">
                                          <p:val>
                                            <p:strVal val="#ppt_x"/>
                                          </p:val>
                                        </p:tav>
                                        <p:tav tm="100000">
                                          <p:val>
                                            <p:strVal val="#ppt_x"/>
                                          </p:val>
                                        </p:tav>
                                      </p:tavLst>
                                    </p:anim>
                                    <p:anim calcmode="lin" valueType="num">
                                      <p:cBhvr>
                                        <p:cTn id="48" dur="1000" fill="hold"/>
                                        <p:tgtEl>
                                          <p:spTgt spid="2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9">
                                            <p:txEl>
                                              <p:pRg st="0" end="0"/>
                                            </p:txEl>
                                          </p:spTgt>
                                        </p:tgtEl>
                                        <p:attrNameLst>
                                          <p:attrName>style.visibility</p:attrName>
                                        </p:attrNameLst>
                                      </p:cBhvr>
                                      <p:to>
                                        <p:strVal val="visible"/>
                                      </p:to>
                                    </p:set>
                                    <p:animEffect transition="in" filter="fade">
                                      <p:cBhvr>
                                        <p:cTn id="51" dur="1000"/>
                                        <p:tgtEl>
                                          <p:spTgt spid="29">
                                            <p:txEl>
                                              <p:pRg st="0" end="0"/>
                                            </p:txEl>
                                          </p:spTgt>
                                        </p:tgtEl>
                                      </p:cBhvr>
                                    </p:animEffect>
                                    <p:anim calcmode="lin" valueType="num">
                                      <p:cBhvr>
                                        <p:cTn id="5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1000"/>
                                        <p:tgtEl>
                                          <p:spTgt spid="30"/>
                                        </p:tgtEl>
                                      </p:cBhvr>
                                    </p:animEffect>
                                    <p:anim calcmode="lin" valueType="num">
                                      <p:cBhvr>
                                        <p:cTn id="64" dur="1000" fill="hold"/>
                                        <p:tgtEl>
                                          <p:spTgt spid="30"/>
                                        </p:tgtEl>
                                        <p:attrNameLst>
                                          <p:attrName>ppt_x</p:attrName>
                                        </p:attrNameLst>
                                      </p:cBhvr>
                                      <p:tavLst>
                                        <p:tav tm="0">
                                          <p:val>
                                            <p:strVal val="#ppt_x"/>
                                          </p:val>
                                        </p:tav>
                                        <p:tav tm="100000">
                                          <p:val>
                                            <p:strVal val="#ppt_x"/>
                                          </p:val>
                                        </p:tav>
                                      </p:tavLst>
                                    </p:anim>
                                    <p:anim calcmode="lin" valueType="num">
                                      <p:cBhvr>
                                        <p:cTn id="65" dur="1000" fill="hold"/>
                                        <p:tgtEl>
                                          <p:spTgt spid="3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8">
                                            <p:txEl>
                                              <p:pRg st="0" end="0"/>
                                            </p:txEl>
                                          </p:spTgt>
                                        </p:tgtEl>
                                        <p:attrNameLst>
                                          <p:attrName>style.visibility</p:attrName>
                                        </p:attrNameLst>
                                      </p:cBhvr>
                                      <p:to>
                                        <p:strVal val="visible"/>
                                      </p:to>
                                    </p:set>
                                    <p:animEffect transition="in" filter="fade">
                                      <p:cBhvr>
                                        <p:cTn id="68" dur="1000"/>
                                        <p:tgtEl>
                                          <p:spTgt spid="38">
                                            <p:txEl>
                                              <p:pRg st="0" end="0"/>
                                            </p:txEl>
                                          </p:spTgt>
                                        </p:tgtEl>
                                      </p:cBhvr>
                                    </p:animEffect>
                                    <p:anim calcmode="lin" valueType="num">
                                      <p:cBhvr>
                                        <p:cTn id="69"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fade">
                                      <p:cBhvr>
                                        <p:cTn id="80" dur="1000"/>
                                        <p:tgtEl>
                                          <p:spTgt spid="33"/>
                                        </p:tgtEl>
                                      </p:cBhvr>
                                    </p:animEffect>
                                    <p:anim calcmode="lin" valueType="num">
                                      <p:cBhvr>
                                        <p:cTn id="81" dur="1000" fill="hold"/>
                                        <p:tgtEl>
                                          <p:spTgt spid="33"/>
                                        </p:tgtEl>
                                        <p:attrNameLst>
                                          <p:attrName>ppt_x</p:attrName>
                                        </p:attrNameLst>
                                      </p:cBhvr>
                                      <p:tavLst>
                                        <p:tav tm="0">
                                          <p:val>
                                            <p:strVal val="#ppt_x"/>
                                          </p:val>
                                        </p:tav>
                                        <p:tav tm="100000">
                                          <p:val>
                                            <p:strVal val="#ppt_x"/>
                                          </p:val>
                                        </p:tav>
                                      </p:tavLst>
                                    </p:anim>
                                    <p:anim calcmode="lin" valueType="num">
                                      <p:cBhvr>
                                        <p:cTn id="82" dur="1000" fill="hold"/>
                                        <p:tgtEl>
                                          <p:spTgt spid="33"/>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2">
                                            <p:txEl>
                                              <p:pRg st="0" end="0"/>
                                            </p:txEl>
                                          </p:spTgt>
                                        </p:tgtEl>
                                        <p:attrNameLst>
                                          <p:attrName>style.visibility</p:attrName>
                                        </p:attrNameLst>
                                      </p:cBhvr>
                                      <p:to>
                                        <p:strVal val="visible"/>
                                      </p:to>
                                    </p:set>
                                    <p:animEffect transition="in" filter="fade">
                                      <p:cBhvr>
                                        <p:cTn id="85" dur="1000"/>
                                        <p:tgtEl>
                                          <p:spTgt spid="32">
                                            <p:txEl>
                                              <p:pRg st="0" end="0"/>
                                            </p:txEl>
                                          </p:spTgt>
                                        </p:tgtEl>
                                      </p:cBhvr>
                                    </p:animEffect>
                                    <p:anim calcmode="lin" valueType="num">
                                      <p:cBhvr>
                                        <p:cTn id="86"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animBg="1"/>
      <p:bldP spid="20" grpId="0" animBg="1"/>
      <p:bldP spid="6" grpId="0" animBg="1"/>
      <p:bldP spid="7" grpId="0"/>
      <p:bldP spid="24" grpId="0" animBg="1"/>
      <p:bldP spid="25" grpId="0"/>
      <p:bldP spid="27" grpId="0"/>
      <p:bldP spid="30" grpId="0"/>
      <p:bldP spid="33" grpId="0"/>
      <p:bldP spid="9" grpId="0" build="p">
        <p:tmplLst>
          <p:tmpl lvl="1">
            <p:tnLst>
              <p:par>
                <p:cTn presetID="42"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anim calcmode="lin" valueType="num">
                      <p:cBhvr>
                        <p:cTn dur="1000" fill="hold"/>
                        <p:tgtEl>
                          <p:spTgt spid="29"/>
                        </p:tgtEl>
                        <p:attrNameLst>
                          <p:attrName>ppt_x</p:attrName>
                        </p:attrNameLst>
                      </p:cBhvr>
                      <p:tavLst>
                        <p:tav tm="0">
                          <p:val>
                            <p:strVal val="#ppt_x"/>
                          </p:val>
                        </p:tav>
                        <p:tav tm="100000">
                          <p:val>
                            <p:strVal val="#ppt_x"/>
                          </p:val>
                        </p:tav>
                      </p:tavLst>
                    </p:anim>
                    <p:anim calcmode="lin" valueType="num">
                      <p:cBhvr>
                        <p:cTn dur="1000" fill="hold"/>
                        <p:tgtEl>
                          <p:spTgt spid="29"/>
                        </p:tgtEl>
                        <p:attrNameLst>
                          <p:attrName>ppt_y</p:attrName>
                        </p:attrNameLst>
                      </p:cBhvr>
                      <p:tavLst>
                        <p:tav tm="0">
                          <p:val>
                            <p:strVal val="#ppt_y+.1"/>
                          </p:val>
                        </p:tav>
                        <p:tav tm="100000">
                          <p:val>
                            <p:strVal val="#ppt_y"/>
                          </p:val>
                        </p:tav>
                      </p:tavLst>
                    </p:anim>
                  </p:childTnLst>
                </p:cTn>
              </p:par>
            </p:tnLst>
          </p:tmpl>
        </p:tmplLst>
      </p:bldP>
      <p:bldP spid="32" grpId="0" build="p">
        <p:tmplLst>
          <p:tmpl lvl="1">
            <p:tnLst>
              <p:par>
                <p:cTn presetID="42"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1000"/>
                        <p:tgtEl>
                          <p:spTgt spid="32"/>
                        </p:tgtEl>
                      </p:cBhvr>
                    </p:animEffect>
                    <p:anim calcmode="lin" valueType="num">
                      <p:cBhvr>
                        <p:cTn dur="1000" fill="hold"/>
                        <p:tgtEl>
                          <p:spTgt spid="32"/>
                        </p:tgtEl>
                        <p:attrNameLst>
                          <p:attrName>ppt_x</p:attrName>
                        </p:attrNameLst>
                      </p:cBhvr>
                      <p:tavLst>
                        <p:tav tm="0">
                          <p:val>
                            <p:strVal val="#ppt_x"/>
                          </p:val>
                        </p:tav>
                        <p:tav tm="100000">
                          <p:val>
                            <p:strVal val="#ppt_x"/>
                          </p:val>
                        </p:tav>
                      </p:tavLst>
                    </p:anim>
                    <p:anim calcmode="lin" valueType="num">
                      <p:cBhvr>
                        <p:cTn dur="1000" fill="hold"/>
                        <p:tgtEl>
                          <p:spTgt spid="32"/>
                        </p:tgtEl>
                        <p:attrNameLst>
                          <p:attrName>ppt_y</p:attrName>
                        </p:attrNameLst>
                      </p:cBhvr>
                      <p:tavLst>
                        <p:tav tm="0">
                          <p:val>
                            <p:strVal val="#ppt_y+.1"/>
                          </p:val>
                        </p:tav>
                        <p:tav tm="100000">
                          <p:val>
                            <p:strVal val="#ppt_y"/>
                          </p:val>
                        </p:tav>
                      </p:tavLst>
                    </p:anim>
                  </p:childTnLst>
                </p:cTn>
              </p:par>
            </p:tnLst>
          </p:tmpl>
        </p:tmplLst>
      </p:bldP>
      <p:bldP spid="37" grpId="0" build="p">
        <p:tmplLst>
          <p:tmpl lvl="1">
            <p:tnLst>
              <p:par>
                <p:cTn presetID="42"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1000"/>
                        <p:tgtEl>
                          <p:spTgt spid="37"/>
                        </p:tgtEl>
                      </p:cBhvr>
                    </p:animEffect>
                    <p:anim calcmode="lin" valueType="num">
                      <p:cBhvr>
                        <p:cTn dur="1000" fill="hold"/>
                        <p:tgtEl>
                          <p:spTgt spid="37"/>
                        </p:tgtEl>
                        <p:attrNameLst>
                          <p:attrName>ppt_x</p:attrName>
                        </p:attrNameLst>
                      </p:cBhvr>
                      <p:tavLst>
                        <p:tav tm="0">
                          <p:val>
                            <p:strVal val="#ppt_x"/>
                          </p:val>
                        </p:tav>
                        <p:tav tm="100000">
                          <p:val>
                            <p:strVal val="#ppt_x"/>
                          </p:val>
                        </p:tav>
                      </p:tavLst>
                    </p:anim>
                    <p:anim calcmode="lin" valueType="num">
                      <p:cBhvr>
                        <p:cTn dur="1000" fill="hold"/>
                        <p:tgtEl>
                          <p:spTgt spid="37"/>
                        </p:tgtEl>
                        <p:attrNameLst>
                          <p:attrName>ppt_y</p:attrName>
                        </p:attrNameLst>
                      </p:cBhvr>
                      <p:tavLst>
                        <p:tav tm="0">
                          <p:val>
                            <p:strVal val="#ppt_y+.1"/>
                          </p:val>
                        </p:tav>
                        <p:tav tm="100000">
                          <p:val>
                            <p:strVal val="#ppt_y"/>
                          </p:val>
                        </p:tav>
                      </p:tavLst>
                    </p:anim>
                  </p:childTnLst>
                </p:cTn>
              </p:par>
            </p:tnLst>
          </p:tmpl>
        </p:tmplLst>
      </p:bldP>
      <p:bldP spid="38" grpId="0" build="p">
        <p:tmplLst>
          <p:tmpl lvl="1">
            <p:tnLst>
              <p:par>
                <p:cTn presetID="42"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1000"/>
                        <p:tgtEl>
                          <p:spTgt spid="38"/>
                        </p:tgtEl>
                      </p:cBhvr>
                    </p:animEffect>
                    <p:anim calcmode="lin" valueType="num">
                      <p:cBhvr>
                        <p:cTn dur="1000" fill="hold"/>
                        <p:tgtEl>
                          <p:spTgt spid="38"/>
                        </p:tgtEl>
                        <p:attrNameLst>
                          <p:attrName>ppt_x</p:attrName>
                        </p:attrNameLst>
                      </p:cBhvr>
                      <p:tavLst>
                        <p:tav tm="0">
                          <p:val>
                            <p:strVal val="#ppt_x"/>
                          </p:val>
                        </p:tav>
                        <p:tav tm="100000">
                          <p:val>
                            <p:strVal val="#ppt_x"/>
                          </p:val>
                        </p:tav>
                      </p:tavLst>
                    </p:anim>
                    <p:anim calcmode="lin" valueType="num">
                      <p:cBhvr>
                        <p:cTn dur="1000" fill="hold"/>
                        <p:tgtEl>
                          <p:spTgt spid="3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 Key Topics Numbered Animated">
    <p:spTree>
      <p:nvGrpSpPr>
        <p:cNvPr id="1" name=""/>
        <p:cNvGrpSpPr/>
        <p:nvPr/>
      </p:nvGrpSpPr>
      <p:grpSpPr>
        <a:xfrm>
          <a:off x="0" y="0"/>
          <a:ext cx="0" cy="0"/>
          <a:chOff x="0" y="0"/>
          <a:chExt cx="0" cy="0"/>
        </a:xfrm>
      </p:grpSpPr>
      <p:sp>
        <p:nvSpPr>
          <p:cNvPr id="21" name="Rectangle 20"/>
          <p:cNvSpPr/>
          <p:nvPr userDrawn="1"/>
        </p:nvSpPr>
        <p:spPr>
          <a:xfrm>
            <a:off x="4694196" y="2427735"/>
            <a:ext cx="4449804" cy="936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2" name="Rectangle 21"/>
          <p:cNvSpPr/>
          <p:nvPr userDrawn="1"/>
        </p:nvSpPr>
        <p:spPr>
          <a:xfrm>
            <a:off x="4694196" y="3507854"/>
            <a:ext cx="4449804" cy="936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9" name="Rectangle 18"/>
          <p:cNvSpPr/>
          <p:nvPr userDrawn="1"/>
        </p:nvSpPr>
        <p:spPr>
          <a:xfrm>
            <a:off x="0" y="2427735"/>
            <a:ext cx="4449804" cy="936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0" name="Rectangle 19"/>
          <p:cNvSpPr/>
          <p:nvPr userDrawn="1"/>
        </p:nvSpPr>
        <p:spPr>
          <a:xfrm>
            <a:off x="0" y="3507854"/>
            <a:ext cx="4449804" cy="936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3" name="Picture 2" descr="C:\Users\zhulieta.zheleva\Desktop\Logo_PP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25452" y="4227934"/>
            <a:ext cx="918548" cy="9155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0" y="0"/>
            <a:ext cx="9144000" cy="972000"/>
          </a:xfrm>
          <a:prstGeom prst="rect">
            <a:avLst/>
          </a:prstGeom>
          <a:solidFill>
            <a:srgbClr val="349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Text Placeholder 6"/>
          <p:cNvSpPr>
            <a:spLocks noGrp="1"/>
          </p:cNvSpPr>
          <p:nvPr>
            <p:ph type="body" sz="quarter" idx="12" hasCustomPrompt="1"/>
          </p:nvPr>
        </p:nvSpPr>
        <p:spPr>
          <a:xfrm>
            <a:off x="457200" y="123478"/>
            <a:ext cx="8363271" cy="719485"/>
          </a:xfrm>
          <a:prstGeom prst="rect">
            <a:avLst/>
          </a:prstGeom>
        </p:spPr>
        <p:txBody>
          <a:bodyPr anchor="ctr" anchorCtr="0">
            <a:noAutofit/>
          </a:bodyPr>
          <a:lstStyle>
            <a:lvl1pPr marL="0" indent="0">
              <a:lnSpc>
                <a:spcPts val="3500"/>
              </a:lnSpc>
              <a:buNone/>
              <a:defRPr sz="3000" b="1" cap="all" baseline="0">
                <a:solidFill>
                  <a:schemeClr val="bg1"/>
                </a:solidFill>
                <a:latin typeface="Arial" panose="020B0604020202020204" pitchFamily="34" charset="0"/>
                <a:cs typeface="Arial" panose="020B0604020202020204" pitchFamily="34" charset="0"/>
              </a:defRPr>
            </a:lvl1pPr>
          </a:lstStyle>
          <a:p>
            <a:pPr lvl="0"/>
            <a:r>
              <a:rPr lang="en-US" dirty="0"/>
              <a:t>Use this slide when you want to elaborate on 6 topics</a:t>
            </a:r>
          </a:p>
        </p:txBody>
      </p:sp>
      <p:sp>
        <p:nvSpPr>
          <p:cNvPr id="6" name="Rectangle 5"/>
          <p:cNvSpPr/>
          <p:nvPr userDrawn="1"/>
        </p:nvSpPr>
        <p:spPr>
          <a:xfrm>
            <a:off x="0" y="1347615"/>
            <a:ext cx="4449804" cy="936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Title 1"/>
          <p:cNvSpPr txBox="1">
            <a:spLocks/>
          </p:cNvSpPr>
          <p:nvPr userDrawn="1"/>
        </p:nvSpPr>
        <p:spPr>
          <a:xfrm>
            <a:off x="176232" y="1347614"/>
            <a:ext cx="958427" cy="9361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800" b="1" dirty="0">
                <a:solidFill>
                  <a:srgbClr val="349D99"/>
                </a:solidFill>
                <a:latin typeface="Arial" pitchFamily="34" charset="0"/>
                <a:ea typeface="Roboto Bk" pitchFamily="2" charset="0"/>
                <a:cs typeface="Arial" pitchFamily="34" charset="0"/>
              </a:rPr>
              <a:t>1</a:t>
            </a:r>
            <a:endParaRPr lang="bg-BG" sz="6800" dirty="0">
              <a:solidFill>
                <a:srgbClr val="349D99"/>
              </a:solidFill>
            </a:endParaRPr>
          </a:p>
        </p:txBody>
      </p:sp>
      <p:sp>
        <p:nvSpPr>
          <p:cNvPr id="24" name="Rectangle 23"/>
          <p:cNvSpPr/>
          <p:nvPr userDrawn="1"/>
        </p:nvSpPr>
        <p:spPr>
          <a:xfrm>
            <a:off x="4694196" y="1347615"/>
            <a:ext cx="4449804" cy="936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5" name="Title 1"/>
          <p:cNvSpPr txBox="1">
            <a:spLocks/>
          </p:cNvSpPr>
          <p:nvPr userDrawn="1"/>
        </p:nvSpPr>
        <p:spPr>
          <a:xfrm>
            <a:off x="4870428" y="1347614"/>
            <a:ext cx="958427" cy="9361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800" b="1" dirty="0">
                <a:solidFill>
                  <a:srgbClr val="349D99"/>
                </a:solidFill>
                <a:latin typeface="Arial" pitchFamily="34" charset="0"/>
                <a:ea typeface="Roboto Bk" pitchFamily="2" charset="0"/>
                <a:cs typeface="Arial" pitchFamily="34" charset="0"/>
              </a:rPr>
              <a:t>2</a:t>
            </a:r>
            <a:endParaRPr lang="bg-BG" sz="6800" dirty="0">
              <a:solidFill>
                <a:srgbClr val="349D99"/>
              </a:solidFill>
            </a:endParaRPr>
          </a:p>
        </p:txBody>
      </p:sp>
      <p:sp>
        <p:nvSpPr>
          <p:cNvPr id="27" name="Title 1"/>
          <p:cNvSpPr txBox="1">
            <a:spLocks/>
          </p:cNvSpPr>
          <p:nvPr userDrawn="1"/>
        </p:nvSpPr>
        <p:spPr>
          <a:xfrm>
            <a:off x="179512" y="2427734"/>
            <a:ext cx="958427" cy="9361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800" b="1" dirty="0">
                <a:solidFill>
                  <a:srgbClr val="349D99"/>
                </a:solidFill>
                <a:latin typeface="Arial" pitchFamily="34" charset="0"/>
                <a:ea typeface="Roboto Bk" pitchFamily="2" charset="0"/>
                <a:cs typeface="Arial" pitchFamily="34" charset="0"/>
              </a:rPr>
              <a:t>3</a:t>
            </a:r>
            <a:endParaRPr lang="bg-BG" sz="6800" dirty="0">
              <a:solidFill>
                <a:srgbClr val="349D99"/>
              </a:solidFill>
            </a:endParaRPr>
          </a:p>
        </p:txBody>
      </p:sp>
      <p:sp>
        <p:nvSpPr>
          <p:cNvPr id="30" name="Title 1"/>
          <p:cNvSpPr txBox="1">
            <a:spLocks/>
          </p:cNvSpPr>
          <p:nvPr userDrawn="1"/>
        </p:nvSpPr>
        <p:spPr>
          <a:xfrm>
            <a:off x="4873708" y="2427734"/>
            <a:ext cx="958427" cy="9361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800" b="1" dirty="0">
                <a:solidFill>
                  <a:srgbClr val="349D99"/>
                </a:solidFill>
                <a:latin typeface="Arial" pitchFamily="34" charset="0"/>
                <a:ea typeface="Roboto Bk" pitchFamily="2" charset="0"/>
                <a:cs typeface="Arial" pitchFamily="34" charset="0"/>
              </a:rPr>
              <a:t>4</a:t>
            </a:r>
            <a:endParaRPr lang="bg-BG" sz="6800" dirty="0">
              <a:solidFill>
                <a:srgbClr val="349D99"/>
              </a:solidFill>
            </a:endParaRPr>
          </a:p>
        </p:txBody>
      </p:sp>
      <p:sp>
        <p:nvSpPr>
          <p:cNvPr id="33" name="Title 1"/>
          <p:cNvSpPr txBox="1">
            <a:spLocks/>
          </p:cNvSpPr>
          <p:nvPr userDrawn="1"/>
        </p:nvSpPr>
        <p:spPr>
          <a:xfrm>
            <a:off x="179512" y="3507854"/>
            <a:ext cx="958427" cy="9361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800" b="1" dirty="0">
                <a:solidFill>
                  <a:srgbClr val="349D99"/>
                </a:solidFill>
                <a:latin typeface="Arial" pitchFamily="34" charset="0"/>
                <a:ea typeface="Roboto Bk" pitchFamily="2" charset="0"/>
                <a:cs typeface="Arial" pitchFamily="34" charset="0"/>
              </a:rPr>
              <a:t>5</a:t>
            </a:r>
            <a:endParaRPr lang="bg-BG" sz="6800" dirty="0">
              <a:solidFill>
                <a:srgbClr val="349D99"/>
              </a:solidFill>
            </a:endParaRPr>
          </a:p>
        </p:txBody>
      </p:sp>
      <p:sp>
        <p:nvSpPr>
          <p:cNvPr id="35" name="Title 1"/>
          <p:cNvSpPr txBox="1">
            <a:spLocks/>
          </p:cNvSpPr>
          <p:nvPr userDrawn="1"/>
        </p:nvSpPr>
        <p:spPr>
          <a:xfrm>
            <a:off x="4873708" y="3507854"/>
            <a:ext cx="958427" cy="9361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800" b="1" dirty="0">
                <a:solidFill>
                  <a:srgbClr val="349D99"/>
                </a:solidFill>
                <a:latin typeface="Arial" pitchFamily="34" charset="0"/>
                <a:ea typeface="Roboto Bk" pitchFamily="2" charset="0"/>
                <a:cs typeface="Arial" pitchFamily="34" charset="0"/>
              </a:rPr>
              <a:t>6</a:t>
            </a:r>
            <a:endParaRPr lang="bg-BG" sz="6800" dirty="0">
              <a:solidFill>
                <a:srgbClr val="349D99"/>
              </a:solidFill>
            </a:endParaRPr>
          </a:p>
        </p:txBody>
      </p:sp>
      <p:sp>
        <p:nvSpPr>
          <p:cNvPr id="9" name="Text Placeholder 8"/>
          <p:cNvSpPr>
            <a:spLocks noGrp="1"/>
          </p:cNvSpPr>
          <p:nvPr>
            <p:ph type="body" sz="quarter" idx="13" hasCustomPrompt="1"/>
          </p:nvPr>
        </p:nvSpPr>
        <p:spPr>
          <a:xfrm>
            <a:off x="974880" y="1400167"/>
            <a:ext cx="3099121" cy="830997"/>
          </a:xfrm>
          <a:prstGeom prst="rect">
            <a:avLst/>
          </a:prstGeom>
        </p:spPr>
        <p:txBody>
          <a:bodyPr wrap="square">
            <a:spAutoFit/>
          </a:bodyPr>
          <a:lstStyle>
            <a:lvl1pPr marL="0" indent="0">
              <a:buNone/>
              <a:defRPr sz="1600"/>
            </a:lvl1pPr>
          </a:lstStyle>
          <a:p>
            <a:pPr lvl="0"/>
            <a:r>
              <a:rPr lang="en-US" sz="1600" dirty="0"/>
              <a:t>Lorem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 </a:t>
            </a:r>
            <a:r>
              <a:rPr lang="en-US" sz="1600" dirty="0" err="1"/>
              <a:t>Voltera</a:t>
            </a:r>
            <a:r>
              <a:rPr lang="en-US" sz="1600" dirty="0"/>
              <a:t> mi </a:t>
            </a:r>
            <a:r>
              <a:rPr lang="en-US" sz="1600" dirty="0" err="1"/>
              <a:t>denstruct</a:t>
            </a:r>
            <a:r>
              <a:rPr lang="en-US" sz="1600" dirty="0"/>
              <a:t> a la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a:t>
            </a:r>
            <a:endParaRPr lang="en-US" dirty="0"/>
          </a:p>
        </p:txBody>
      </p:sp>
      <p:sp>
        <p:nvSpPr>
          <p:cNvPr id="29" name="Text Placeholder 8"/>
          <p:cNvSpPr>
            <a:spLocks noGrp="1"/>
          </p:cNvSpPr>
          <p:nvPr>
            <p:ph type="body" sz="quarter" idx="14" hasCustomPrompt="1"/>
          </p:nvPr>
        </p:nvSpPr>
        <p:spPr>
          <a:xfrm>
            <a:off x="971600" y="2480287"/>
            <a:ext cx="3099121" cy="830997"/>
          </a:xfrm>
          <a:prstGeom prst="rect">
            <a:avLst/>
          </a:prstGeom>
        </p:spPr>
        <p:txBody>
          <a:bodyPr wrap="square">
            <a:spAutoFit/>
          </a:bodyPr>
          <a:lstStyle>
            <a:lvl1pPr marL="0" indent="0">
              <a:buNone/>
              <a:defRPr sz="1600"/>
            </a:lvl1pPr>
          </a:lstStyle>
          <a:p>
            <a:pPr lvl="0"/>
            <a:r>
              <a:rPr lang="en-US" sz="1600" dirty="0"/>
              <a:t>Lorem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 </a:t>
            </a:r>
            <a:r>
              <a:rPr lang="en-US" sz="1600" dirty="0" err="1"/>
              <a:t>Voltera</a:t>
            </a:r>
            <a:r>
              <a:rPr lang="en-US" sz="1600" dirty="0"/>
              <a:t> mi </a:t>
            </a:r>
            <a:r>
              <a:rPr lang="en-US" sz="1600" dirty="0" err="1"/>
              <a:t>denstruct</a:t>
            </a:r>
            <a:r>
              <a:rPr lang="en-US" sz="1600" dirty="0"/>
              <a:t> a la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a:t>
            </a:r>
            <a:endParaRPr lang="en-US" dirty="0"/>
          </a:p>
        </p:txBody>
      </p:sp>
      <p:sp>
        <p:nvSpPr>
          <p:cNvPr id="32" name="Text Placeholder 8"/>
          <p:cNvSpPr>
            <a:spLocks noGrp="1"/>
          </p:cNvSpPr>
          <p:nvPr>
            <p:ph type="body" sz="quarter" idx="15" hasCustomPrompt="1"/>
          </p:nvPr>
        </p:nvSpPr>
        <p:spPr>
          <a:xfrm>
            <a:off x="971600" y="3560407"/>
            <a:ext cx="3099121" cy="830997"/>
          </a:xfrm>
          <a:prstGeom prst="rect">
            <a:avLst/>
          </a:prstGeom>
        </p:spPr>
        <p:txBody>
          <a:bodyPr wrap="square">
            <a:spAutoFit/>
          </a:bodyPr>
          <a:lstStyle>
            <a:lvl1pPr marL="0" indent="0">
              <a:buNone/>
              <a:defRPr sz="1600"/>
            </a:lvl1pPr>
          </a:lstStyle>
          <a:p>
            <a:pPr lvl="0"/>
            <a:r>
              <a:rPr lang="en-US" sz="1600" dirty="0"/>
              <a:t>Lorem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 </a:t>
            </a:r>
            <a:r>
              <a:rPr lang="en-US" sz="1600" dirty="0" err="1"/>
              <a:t>Voltera</a:t>
            </a:r>
            <a:r>
              <a:rPr lang="en-US" sz="1600" dirty="0"/>
              <a:t> mi </a:t>
            </a:r>
            <a:r>
              <a:rPr lang="en-US" sz="1600" dirty="0" err="1"/>
              <a:t>denstruct</a:t>
            </a:r>
            <a:r>
              <a:rPr lang="en-US" sz="1600" dirty="0"/>
              <a:t> a la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a:t>
            </a:r>
            <a:endParaRPr lang="en-US" dirty="0"/>
          </a:p>
        </p:txBody>
      </p:sp>
      <p:sp>
        <p:nvSpPr>
          <p:cNvPr id="37" name="Text Placeholder 8"/>
          <p:cNvSpPr>
            <a:spLocks noGrp="1"/>
          </p:cNvSpPr>
          <p:nvPr>
            <p:ph type="body" sz="quarter" idx="16" hasCustomPrompt="1"/>
          </p:nvPr>
        </p:nvSpPr>
        <p:spPr>
          <a:xfrm>
            <a:off x="5669076" y="1400166"/>
            <a:ext cx="3099121" cy="830997"/>
          </a:xfrm>
          <a:prstGeom prst="rect">
            <a:avLst/>
          </a:prstGeom>
        </p:spPr>
        <p:txBody>
          <a:bodyPr wrap="square">
            <a:spAutoFit/>
          </a:bodyPr>
          <a:lstStyle>
            <a:lvl1pPr marL="0" indent="0">
              <a:buNone/>
              <a:defRPr sz="1600"/>
            </a:lvl1pPr>
          </a:lstStyle>
          <a:p>
            <a:pPr lvl="0"/>
            <a:r>
              <a:rPr lang="en-US" sz="1600" dirty="0"/>
              <a:t>Lorem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 </a:t>
            </a:r>
            <a:r>
              <a:rPr lang="en-US" sz="1600" dirty="0" err="1"/>
              <a:t>Voltera</a:t>
            </a:r>
            <a:r>
              <a:rPr lang="en-US" sz="1600" dirty="0"/>
              <a:t> mi </a:t>
            </a:r>
            <a:r>
              <a:rPr lang="en-US" sz="1600" dirty="0" err="1"/>
              <a:t>denstruct</a:t>
            </a:r>
            <a:r>
              <a:rPr lang="en-US" sz="1600" dirty="0"/>
              <a:t> a la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a:t>
            </a:r>
            <a:endParaRPr lang="en-US" dirty="0"/>
          </a:p>
        </p:txBody>
      </p:sp>
      <p:sp>
        <p:nvSpPr>
          <p:cNvPr id="38" name="Text Placeholder 8"/>
          <p:cNvSpPr>
            <a:spLocks noGrp="1"/>
          </p:cNvSpPr>
          <p:nvPr>
            <p:ph type="body" sz="quarter" idx="17" hasCustomPrompt="1"/>
          </p:nvPr>
        </p:nvSpPr>
        <p:spPr>
          <a:xfrm>
            <a:off x="5669076" y="2483574"/>
            <a:ext cx="3099121" cy="830997"/>
          </a:xfrm>
          <a:prstGeom prst="rect">
            <a:avLst/>
          </a:prstGeom>
        </p:spPr>
        <p:txBody>
          <a:bodyPr wrap="square">
            <a:spAutoFit/>
          </a:bodyPr>
          <a:lstStyle>
            <a:lvl1pPr marL="0" indent="0">
              <a:buNone/>
              <a:defRPr sz="1600"/>
            </a:lvl1pPr>
          </a:lstStyle>
          <a:p>
            <a:pPr lvl="0"/>
            <a:r>
              <a:rPr lang="en-US" sz="1600" dirty="0"/>
              <a:t>Lorem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 </a:t>
            </a:r>
            <a:r>
              <a:rPr lang="en-US" sz="1600" dirty="0" err="1"/>
              <a:t>Voltera</a:t>
            </a:r>
            <a:r>
              <a:rPr lang="en-US" sz="1600" dirty="0"/>
              <a:t> mi </a:t>
            </a:r>
            <a:r>
              <a:rPr lang="en-US" sz="1600" dirty="0" err="1"/>
              <a:t>denstruct</a:t>
            </a:r>
            <a:r>
              <a:rPr lang="en-US" sz="1600" dirty="0"/>
              <a:t> a la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a:t>
            </a:r>
            <a:endParaRPr lang="en-US" dirty="0"/>
          </a:p>
        </p:txBody>
      </p:sp>
      <p:sp>
        <p:nvSpPr>
          <p:cNvPr id="39" name="Text Placeholder 8"/>
          <p:cNvSpPr>
            <a:spLocks noGrp="1"/>
          </p:cNvSpPr>
          <p:nvPr>
            <p:ph type="body" sz="quarter" idx="18" hasCustomPrompt="1"/>
          </p:nvPr>
        </p:nvSpPr>
        <p:spPr>
          <a:xfrm>
            <a:off x="5669076" y="3560216"/>
            <a:ext cx="3099121" cy="830997"/>
          </a:xfrm>
          <a:prstGeom prst="rect">
            <a:avLst/>
          </a:prstGeom>
        </p:spPr>
        <p:txBody>
          <a:bodyPr wrap="square">
            <a:spAutoFit/>
          </a:bodyPr>
          <a:lstStyle>
            <a:lvl1pPr marL="0" indent="0">
              <a:buNone/>
              <a:defRPr sz="1600"/>
            </a:lvl1pPr>
          </a:lstStyle>
          <a:p>
            <a:pPr lvl="0"/>
            <a:r>
              <a:rPr lang="en-US" sz="1600" dirty="0"/>
              <a:t>Lorem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 </a:t>
            </a:r>
            <a:r>
              <a:rPr lang="en-US" sz="1600" dirty="0" err="1"/>
              <a:t>Voltera</a:t>
            </a:r>
            <a:r>
              <a:rPr lang="en-US" sz="1600" dirty="0"/>
              <a:t> mi </a:t>
            </a:r>
            <a:r>
              <a:rPr lang="en-US" sz="1600" dirty="0" err="1"/>
              <a:t>denstruct</a:t>
            </a:r>
            <a:r>
              <a:rPr lang="en-US" sz="1600" dirty="0"/>
              <a:t> a la ipsum </a:t>
            </a:r>
            <a:r>
              <a:rPr lang="en-US" sz="1600" dirty="0" err="1"/>
              <a:t>dres</a:t>
            </a:r>
            <a:r>
              <a:rPr lang="en-US" sz="1600" dirty="0"/>
              <a:t> </a:t>
            </a:r>
            <a:r>
              <a:rPr lang="en-US" sz="1600" dirty="0" err="1"/>
              <a:t>alandi</a:t>
            </a:r>
            <a:r>
              <a:rPr lang="en-US" sz="1600" dirty="0"/>
              <a:t> </a:t>
            </a:r>
            <a:r>
              <a:rPr lang="en-US" sz="1600" dirty="0" err="1"/>
              <a:t>tolero</a:t>
            </a:r>
            <a:r>
              <a:rPr lang="en-US" sz="1600" dirty="0"/>
              <a:t> </a:t>
            </a:r>
            <a:r>
              <a:rPr lang="en-US" sz="1600" dirty="0" err="1"/>
              <a:t>moi</a:t>
            </a:r>
            <a:r>
              <a:rPr lang="en-US" sz="1600" dirty="0"/>
              <a:t>.</a:t>
            </a:r>
            <a:endParaRPr lang="en-US" dirty="0"/>
          </a:p>
        </p:txBody>
      </p:sp>
    </p:spTree>
    <p:extLst>
      <p:ext uri="{BB962C8B-B14F-4D97-AF65-F5344CB8AC3E}">
        <p14:creationId xmlns:p14="http://schemas.microsoft.com/office/powerpoint/2010/main" val="220220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1000"/>
                                        <p:tgtEl>
                                          <p:spTgt spid="9">
                                            <p:txEl>
                                              <p:pRg st="0" end="0"/>
                                            </p:txEl>
                                          </p:spTgt>
                                        </p:tgtEl>
                                      </p:cBhvr>
                                    </p:animEffect>
                                    <p:anim calcmode="lin" valueType="num">
                                      <p:cBhvr>
                                        <p:cTn id="1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anim calcmode="lin" valueType="num">
                                      <p:cBhvr>
                                        <p:cTn id="47" dur="1000" fill="hold"/>
                                        <p:tgtEl>
                                          <p:spTgt spid="27"/>
                                        </p:tgtEl>
                                        <p:attrNameLst>
                                          <p:attrName>ppt_x</p:attrName>
                                        </p:attrNameLst>
                                      </p:cBhvr>
                                      <p:tavLst>
                                        <p:tav tm="0">
                                          <p:val>
                                            <p:strVal val="#ppt_x"/>
                                          </p:val>
                                        </p:tav>
                                        <p:tav tm="100000">
                                          <p:val>
                                            <p:strVal val="#ppt_x"/>
                                          </p:val>
                                        </p:tav>
                                      </p:tavLst>
                                    </p:anim>
                                    <p:anim calcmode="lin" valueType="num">
                                      <p:cBhvr>
                                        <p:cTn id="48" dur="1000" fill="hold"/>
                                        <p:tgtEl>
                                          <p:spTgt spid="2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9">
                                            <p:txEl>
                                              <p:pRg st="0" end="0"/>
                                            </p:txEl>
                                          </p:spTgt>
                                        </p:tgtEl>
                                        <p:attrNameLst>
                                          <p:attrName>style.visibility</p:attrName>
                                        </p:attrNameLst>
                                      </p:cBhvr>
                                      <p:to>
                                        <p:strVal val="visible"/>
                                      </p:to>
                                    </p:set>
                                    <p:animEffect transition="in" filter="fade">
                                      <p:cBhvr>
                                        <p:cTn id="51" dur="1000"/>
                                        <p:tgtEl>
                                          <p:spTgt spid="29">
                                            <p:txEl>
                                              <p:pRg st="0" end="0"/>
                                            </p:txEl>
                                          </p:spTgt>
                                        </p:tgtEl>
                                      </p:cBhvr>
                                    </p:animEffect>
                                    <p:anim calcmode="lin" valueType="num">
                                      <p:cBhvr>
                                        <p:cTn id="5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1000"/>
                                        <p:tgtEl>
                                          <p:spTgt spid="30"/>
                                        </p:tgtEl>
                                      </p:cBhvr>
                                    </p:animEffect>
                                    <p:anim calcmode="lin" valueType="num">
                                      <p:cBhvr>
                                        <p:cTn id="64" dur="1000" fill="hold"/>
                                        <p:tgtEl>
                                          <p:spTgt spid="30"/>
                                        </p:tgtEl>
                                        <p:attrNameLst>
                                          <p:attrName>ppt_x</p:attrName>
                                        </p:attrNameLst>
                                      </p:cBhvr>
                                      <p:tavLst>
                                        <p:tav tm="0">
                                          <p:val>
                                            <p:strVal val="#ppt_x"/>
                                          </p:val>
                                        </p:tav>
                                        <p:tav tm="100000">
                                          <p:val>
                                            <p:strVal val="#ppt_x"/>
                                          </p:val>
                                        </p:tav>
                                      </p:tavLst>
                                    </p:anim>
                                    <p:anim calcmode="lin" valueType="num">
                                      <p:cBhvr>
                                        <p:cTn id="65" dur="1000" fill="hold"/>
                                        <p:tgtEl>
                                          <p:spTgt spid="3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8">
                                            <p:txEl>
                                              <p:pRg st="0" end="0"/>
                                            </p:txEl>
                                          </p:spTgt>
                                        </p:tgtEl>
                                        <p:attrNameLst>
                                          <p:attrName>style.visibility</p:attrName>
                                        </p:attrNameLst>
                                      </p:cBhvr>
                                      <p:to>
                                        <p:strVal val="visible"/>
                                      </p:to>
                                    </p:set>
                                    <p:animEffect transition="in" filter="fade">
                                      <p:cBhvr>
                                        <p:cTn id="68" dur="1000"/>
                                        <p:tgtEl>
                                          <p:spTgt spid="38">
                                            <p:txEl>
                                              <p:pRg st="0" end="0"/>
                                            </p:txEl>
                                          </p:spTgt>
                                        </p:tgtEl>
                                      </p:cBhvr>
                                    </p:animEffect>
                                    <p:anim calcmode="lin" valueType="num">
                                      <p:cBhvr>
                                        <p:cTn id="69"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fade">
                                      <p:cBhvr>
                                        <p:cTn id="80" dur="1000"/>
                                        <p:tgtEl>
                                          <p:spTgt spid="33"/>
                                        </p:tgtEl>
                                      </p:cBhvr>
                                    </p:animEffect>
                                    <p:anim calcmode="lin" valueType="num">
                                      <p:cBhvr>
                                        <p:cTn id="81" dur="1000" fill="hold"/>
                                        <p:tgtEl>
                                          <p:spTgt spid="33"/>
                                        </p:tgtEl>
                                        <p:attrNameLst>
                                          <p:attrName>ppt_x</p:attrName>
                                        </p:attrNameLst>
                                      </p:cBhvr>
                                      <p:tavLst>
                                        <p:tav tm="0">
                                          <p:val>
                                            <p:strVal val="#ppt_x"/>
                                          </p:val>
                                        </p:tav>
                                        <p:tav tm="100000">
                                          <p:val>
                                            <p:strVal val="#ppt_x"/>
                                          </p:val>
                                        </p:tav>
                                      </p:tavLst>
                                    </p:anim>
                                    <p:anim calcmode="lin" valueType="num">
                                      <p:cBhvr>
                                        <p:cTn id="82" dur="1000" fill="hold"/>
                                        <p:tgtEl>
                                          <p:spTgt spid="33"/>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2">
                                            <p:txEl>
                                              <p:pRg st="0" end="0"/>
                                            </p:txEl>
                                          </p:spTgt>
                                        </p:tgtEl>
                                        <p:attrNameLst>
                                          <p:attrName>style.visibility</p:attrName>
                                        </p:attrNameLst>
                                      </p:cBhvr>
                                      <p:to>
                                        <p:strVal val="visible"/>
                                      </p:to>
                                    </p:set>
                                    <p:animEffect transition="in" filter="fade">
                                      <p:cBhvr>
                                        <p:cTn id="85" dur="1000"/>
                                        <p:tgtEl>
                                          <p:spTgt spid="32">
                                            <p:txEl>
                                              <p:pRg st="0" end="0"/>
                                            </p:txEl>
                                          </p:spTgt>
                                        </p:tgtEl>
                                      </p:cBhvr>
                                    </p:animEffect>
                                    <p:anim calcmode="lin" valueType="num">
                                      <p:cBhvr>
                                        <p:cTn id="86"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1000"/>
                                        <p:tgtEl>
                                          <p:spTgt spid="22"/>
                                        </p:tgtEl>
                                      </p:cBhvr>
                                    </p:animEffect>
                                    <p:anim calcmode="lin" valueType="num">
                                      <p:cBhvr>
                                        <p:cTn id="93" dur="1000" fill="hold"/>
                                        <p:tgtEl>
                                          <p:spTgt spid="22"/>
                                        </p:tgtEl>
                                        <p:attrNameLst>
                                          <p:attrName>ppt_x</p:attrName>
                                        </p:attrNameLst>
                                      </p:cBhvr>
                                      <p:tavLst>
                                        <p:tav tm="0">
                                          <p:val>
                                            <p:strVal val="#ppt_x"/>
                                          </p:val>
                                        </p:tav>
                                        <p:tav tm="100000">
                                          <p:val>
                                            <p:strVal val="#ppt_x"/>
                                          </p:val>
                                        </p:tav>
                                      </p:tavLst>
                                    </p:anim>
                                    <p:anim calcmode="lin" valueType="num">
                                      <p:cBhvr>
                                        <p:cTn id="94" dur="1000" fill="hold"/>
                                        <p:tgtEl>
                                          <p:spTgt spid="22"/>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39">
                                            <p:txEl>
                                              <p:pRg st="0" end="0"/>
                                            </p:txEl>
                                          </p:spTgt>
                                        </p:tgtEl>
                                        <p:attrNameLst>
                                          <p:attrName>style.visibility</p:attrName>
                                        </p:attrNameLst>
                                      </p:cBhvr>
                                      <p:to>
                                        <p:strVal val="visible"/>
                                      </p:to>
                                    </p:set>
                                    <p:animEffect transition="in" filter="fade">
                                      <p:cBhvr>
                                        <p:cTn id="102" dur="1000"/>
                                        <p:tgtEl>
                                          <p:spTgt spid="39">
                                            <p:txEl>
                                              <p:pRg st="0" end="0"/>
                                            </p:txEl>
                                          </p:spTgt>
                                        </p:tgtEl>
                                      </p:cBhvr>
                                    </p:animEffect>
                                    <p:anim calcmode="lin" valueType="num">
                                      <p:cBhvr>
                                        <p:cTn id="103"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04"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19" grpId="0" animBg="1"/>
      <p:bldP spid="20" grpId="0" animBg="1"/>
      <p:bldP spid="6" grpId="0" animBg="1"/>
      <p:bldP spid="7" grpId="0"/>
      <p:bldP spid="24" grpId="0" animBg="1"/>
      <p:bldP spid="25" grpId="0"/>
      <p:bldP spid="27" grpId="0"/>
      <p:bldP spid="30" grpId="0"/>
      <p:bldP spid="33" grpId="0"/>
      <p:bldP spid="35" grpId="0"/>
      <p:bldP spid="9" grpId="0" build="p">
        <p:tmplLst>
          <p:tmpl lvl="1">
            <p:tnLst>
              <p:par>
                <p:cTn presetID="42"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anim calcmode="lin" valueType="num">
                      <p:cBhvr>
                        <p:cTn dur="1000" fill="hold"/>
                        <p:tgtEl>
                          <p:spTgt spid="29"/>
                        </p:tgtEl>
                        <p:attrNameLst>
                          <p:attrName>ppt_x</p:attrName>
                        </p:attrNameLst>
                      </p:cBhvr>
                      <p:tavLst>
                        <p:tav tm="0">
                          <p:val>
                            <p:strVal val="#ppt_x"/>
                          </p:val>
                        </p:tav>
                        <p:tav tm="100000">
                          <p:val>
                            <p:strVal val="#ppt_x"/>
                          </p:val>
                        </p:tav>
                      </p:tavLst>
                    </p:anim>
                    <p:anim calcmode="lin" valueType="num">
                      <p:cBhvr>
                        <p:cTn dur="1000" fill="hold"/>
                        <p:tgtEl>
                          <p:spTgt spid="29"/>
                        </p:tgtEl>
                        <p:attrNameLst>
                          <p:attrName>ppt_y</p:attrName>
                        </p:attrNameLst>
                      </p:cBhvr>
                      <p:tavLst>
                        <p:tav tm="0">
                          <p:val>
                            <p:strVal val="#ppt_y+.1"/>
                          </p:val>
                        </p:tav>
                        <p:tav tm="100000">
                          <p:val>
                            <p:strVal val="#ppt_y"/>
                          </p:val>
                        </p:tav>
                      </p:tavLst>
                    </p:anim>
                  </p:childTnLst>
                </p:cTn>
              </p:par>
            </p:tnLst>
          </p:tmpl>
        </p:tmplLst>
      </p:bldP>
      <p:bldP spid="32" grpId="0" build="p">
        <p:tmplLst>
          <p:tmpl lvl="1">
            <p:tnLst>
              <p:par>
                <p:cTn presetID="42"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1000"/>
                        <p:tgtEl>
                          <p:spTgt spid="32"/>
                        </p:tgtEl>
                      </p:cBhvr>
                    </p:animEffect>
                    <p:anim calcmode="lin" valueType="num">
                      <p:cBhvr>
                        <p:cTn dur="1000" fill="hold"/>
                        <p:tgtEl>
                          <p:spTgt spid="32"/>
                        </p:tgtEl>
                        <p:attrNameLst>
                          <p:attrName>ppt_x</p:attrName>
                        </p:attrNameLst>
                      </p:cBhvr>
                      <p:tavLst>
                        <p:tav tm="0">
                          <p:val>
                            <p:strVal val="#ppt_x"/>
                          </p:val>
                        </p:tav>
                        <p:tav tm="100000">
                          <p:val>
                            <p:strVal val="#ppt_x"/>
                          </p:val>
                        </p:tav>
                      </p:tavLst>
                    </p:anim>
                    <p:anim calcmode="lin" valueType="num">
                      <p:cBhvr>
                        <p:cTn dur="1000" fill="hold"/>
                        <p:tgtEl>
                          <p:spTgt spid="32"/>
                        </p:tgtEl>
                        <p:attrNameLst>
                          <p:attrName>ppt_y</p:attrName>
                        </p:attrNameLst>
                      </p:cBhvr>
                      <p:tavLst>
                        <p:tav tm="0">
                          <p:val>
                            <p:strVal val="#ppt_y+.1"/>
                          </p:val>
                        </p:tav>
                        <p:tav tm="100000">
                          <p:val>
                            <p:strVal val="#ppt_y"/>
                          </p:val>
                        </p:tav>
                      </p:tavLst>
                    </p:anim>
                  </p:childTnLst>
                </p:cTn>
              </p:par>
            </p:tnLst>
          </p:tmpl>
        </p:tmplLst>
      </p:bldP>
      <p:bldP spid="37" grpId="0" build="p">
        <p:tmplLst>
          <p:tmpl lvl="1">
            <p:tnLst>
              <p:par>
                <p:cTn presetID="42"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1000"/>
                        <p:tgtEl>
                          <p:spTgt spid="37"/>
                        </p:tgtEl>
                      </p:cBhvr>
                    </p:animEffect>
                    <p:anim calcmode="lin" valueType="num">
                      <p:cBhvr>
                        <p:cTn dur="1000" fill="hold"/>
                        <p:tgtEl>
                          <p:spTgt spid="37"/>
                        </p:tgtEl>
                        <p:attrNameLst>
                          <p:attrName>ppt_x</p:attrName>
                        </p:attrNameLst>
                      </p:cBhvr>
                      <p:tavLst>
                        <p:tav tm="0">
                          <p:val>
                            <p:strVal val="#ppt_x"/>
                          </p:val>
                        </p:tav>
                        <p:tav tm="100000">
                          <p:val>
                            <p:strVal val="#ppt_x"/>
                          </p:val>
                        </p:tav>
                      </p:tavLst>
                    </p:anim>
                    <p:anim calcmode="lin" valueType="num">
                      <p:cBhvr>
                        <p:cTn dur="1000" fill="hold"/>
                        <p:tgtEl>
                          <p:spTgt spid="37"/>
                        </p:tgtEl>
                        <p:attrNameLst>
                          <p:attrName>ppt_y</p:attrName>
                        </p:attrNameLst>
                      </p:cBhvr>
                      <p:tavLst>
                        <p:tav tm="0">
                          <p:val>
                            <p:strVal val="#ppt_y+.1"/>
                          </p:val>
                        </p:tav>
                        <p:tav tm="100000">
                          <p:val>
                            <p:strVal val="#ppt_y"/>
                          </p:val>
                        </p:tav>
                      </p:tavLst>
                    </p:anim>
                  </p:childTnLst>
                </p:cTn>
              </p:par>
            </p:tnLst>
          </p:tmpl>
        </p:tmplLst>
      </p:bldP>
      <p:bldP spid="38" grpId="0" build="p">
        <p:tmplLst>
          <p:tmpl lvl="1">
            <p:tnLst>
              <p:par>
                <p:cTn presetID="42"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1000"/>
                        <p:tgtEl>
                          <p:spTgt spid="38"/>
                        </p:tgtEl>
                      </p:cBhvr>
                    </p:animEffect>
                    <p:anim calcmode="lin" valueType="num">
                      <p:cBhvr>
                        <p:cTn dur="1000" fill="hold"/>
                        <p:tgtEl>
                          <p:spTgt spid="38"/>
                        </p:tgtEl>
                        <p:attrNameLst>
                          <p:attrName>ppt_x</p:attrName>
                        </p:attrNameLst>
                      </p:cBhvr>
                      <p:tavLst>
                        <p:tav tm="0">
                          <p:val>
                            <p:strVal val="#ppt_x"/>
                          </p:val>
                        </p:tav>
                        <p:tav tm="100000">
                          <p:val>
                            <p:strVal val="#ppt_x"/>
                          </p:val>
                        </p:tav>
                      </p:tavLst>
                    </p:anim>
                    <p:anim calcmode="lin" valueType="num">
                      <p:cBhvr>
                        <p:cTn dur="100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42"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1000"/>
                        <p:tgtEl>
                          <p:spTgt spid="39"/>
                        </p:tgtEl>
                      </p:cBhvr>
                    </p:animEffect>
                    <p:anim calcmode="lin" valueType="num">
                      <p:cBhvr>
                        <p:cTn dur="1000" fill="hold"/>
                        <p:tgtEl>
                          <p:spTgt spid="39"/>
                        </p:tgtEl>
                        <p:attrNameLst>
                          <p:attrName>ppt_x</p:attrName>
                        </p:attrNameLst>
                      </p:cBhvr>
                      <p:tavLst>
                        <p:tav tm="0">
                          <p:val>
                            <p:strVal val="#ppt_x"/>
                          </p:val>
                        </p:tav>
                        <p:tav tm="100000">
                          <p:val>
                            <p:strVal val="#ppt_x"/>
                          </p:val>
                        </p:tav>
                      </p:tavLst>
                    </p:anim>
                    <p:anim calcmode="lin" valueType="num">
                      <p:cBhvr>
                        <p:cTn dur="1000" fill="hold"/>
                        <p:tgtEl>
                          <p:spTgt spid="39"/>
                        </p:tgtEl>
                        <p:attrNameLst>
                          <p:attrName>ppt_y</p:attrName>
                        </p:attrNameLst>
                      </p:cBhvr>
                      <p:tavLst>
                        <p:tav tm="0">
                          <p:val>
                            <p:strVal val="#ppt_y+.1"/>
                          </p:val>
                        </p:tav>
                        <p:tav tm="100000">
                          <p:val>
                            <p:strVal val="#ppt_y"/>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p:cNvSpPr txBox="1"/>
          <p:nvPr userDrawn="1"/>
        </p:nvSpPr>
        <p:spPr>
          <a:xfrm>
            <a:off x="467544" y="4675668"/>
            <a:ext cx="7344816" cy="369332"/>
          </a:xfrm>
          <a:prstGeom prst="rect">
            <a:avLst/>
          </a:prstGeom>
          <a:noFill/>
        </p:spPr>
        <p:txBody>
          <a:bodyPr wrap="square" rtlCol="0" anchor="ctr" anchorCtr="0">
            <a:spAutoFit/>
          </a:bodyPr>
          <a:lstStyle/>
          <a:p>
            <a:r>
              <a:rPr lang="en-US" dirty="0">
                <a:solidFill>
                  <a:srgbClr val="349D99"/>
                </a:solidFill>
                <a:latin typeface="Arial" pitchFamily="34" charset="0"/>
                <a:cs typeface="Arial" pitchFamily="34" charset="0"/>
              </a:rPr>
              <a:t>Presentation name</a:t>
            </a:r>
            <a:endParaRPr lang="bg-BG" dirty="0">
              <a:solidFill>
                <a:srgbClr val="349D99"/>
              </a:solidFill>
              <a:latin typeface="Arial" pitchFamily="34" charset="0"/>
              <a:cs typeface="Arial" pitchFamily="34" charset="0"/>
            </a:endParaRPr>
          </a:p>
        </p:txBody>
      </p:sp>
      <p:sp>
        <p:nvSpPr>
          <p:cNvPr id="3" name="Slide Number Placeholder 3"/>
          <p:cNvSpPr txBox="1">
            <a:spLocks/>
          </p:cNvSpPr>
          <p:nvPr userDrawn="1"/>
        </p:nvSpPr>
        <p:spPr>
          <a:xfrm>
            <a:off x="0" y="4677771"/>
            <a:ext cx="539552" cy="365125"/>
          </a:xfrm>
          <a:prstGeom prst="rect">
            <a:avLst/>
          </a:prstGeom>
        </p:spPr>
        <p:txBody>
          <a:bodyPr anchor="ctr" anchorCtr="0"/>
          <a:ls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FB55F-4B4C-4758-92F2-F21EE94A3515}" type="slidenum">
              <a:rPr lang="bg-BG" smtClean="0">
                <a:latin typeface="+mn-lt"/>
                <a:cs typeface="Arial" panose="020B0604020202020204" pitchFamily="34" charset="0"/>
              </a:rPr>
              <a:pPr algn="r"/>
              <a:t>‹#›</a:t>
            </a:fld>
            <a:endParaRPr lang="bg-BG" dirty="0">
              <a:latin typeface="+mn-lt"/>
              <a:cs typeface="Arial" panose="020B0604020202020204" pitchFamily="34" charset="0"/>
            </a:endParaRPr>
          </a:p>
        </p:txBody>
      </p:sp>
    </p:spTree>
    <p:extLst>
      <p:ext uri="{BB962C8B-B14F-4D97-AF65-F5344CB8AC3E}">
        <p14:creationId xmlns:p14="http://schemas.microsoft.com/office/powerpoint/2010/main" val="2588475437"/>
      </p:ext>
    </p:extLst>
  </p:cSld>
  <p:clrMap bg1="lt1" tx1="dk1" bg2="lt2" tx2="dk2" accent1="accent1" accent2="accent2" accent3="accent3" accent4="accent4" accent5="accent5" accent6="accent6" hlink="hlink" folHlink="folHlink"/>
  <p:sldLayoutIdLst>
    <p:sldLayoutId id="2147483655" r:id="rId1"/>
    <p:sldLayoutId id="2147483651" r:id="rId2"/>
    <p:sldLayoutId id="2147483661" r:id="rId3"/>
    <p:sldLayoutId id="2147483662" r:id="rId4"/>
    <p:sldLayoutId id="2147483658" r:id="rId5"/>
    <p:sldLayoutId id="2147483663" r:id="rId6"/>
    <p:sldLayoutId id="2147483665" r:id="rId7"/>
    <p:sldLayoutId id="2147483666" r:id="rId8"/>
    <p:sldLayoutId id="2147483664" r:id="rId9"/>
    <p:sldLayoutId id="2147483668" r:id="rId10"/>
    <p:sldLayoutId id="2147483667" r:id="rId11"/>
    <p:sldLayoutId id="2147483670" r:id="rId12"/>
    <p:sldLayoutId id="2147483669" r:id="rId13"/>
    <p:sldLayoutId id="2147483671"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51768"/>
      </p:ext>
    </p:extLst>
  </p:cSld>
  <p:clrMap bg1="lt1" tx1="dk1" bg2="lt2" tx2="dk2" accent1="accent1" accent2="accent2" accent3="accent3" accent4="accent4" accent5="accent5" accent6="accent6" hlink="hlink" folHlink="folHlink"/>
  <p:sldLayoutIdLst>
    <p:sldLayoutId id="214748365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Building your own </a:t>
            </a:r>
            <a:r>
              <a:rPr lang="en-US" dirty="0" err="1" smtClean="0"/>
              <a:t>smarthome</a:t>
            </a:r>
            <a:r>
              <a:rPr lang="en-US" dirty="0" smtClean="0"/>
              <a:t> with </a:t>
            </a:r>
            <a:r>
              <a:rPr lang="en-US" dirty="0" err="1" smtClean="0"/>
              <a:t>openHAB</a:t>
            </a:r>
            <a:r>
              <a:rPr lang="en-US" dirty="0" smtClean="0"/>
              <a:t> Raspberry Pi and Arduino</a:t>
            </a:r>
            <a:endParaRPr lang="bg-BG" dirty="0"/>
          </a:p>
        </p:txBody>
      </p:sp>
      <p:sp>
        <p:nvSpPr>
          <p:cNvPr id="4" name="Text Placeholder 3"/>
          <p:cNvSpPr>
            <a:spLocks noGrp="1"/>
          </p:cNvSpPr>
          <p:nvPr>
            <p:ph type="body" sz="quarter" idx="11"/>
          </p:nvPr>
        </p:nvSpPr>
        <p:spPr/>
        <p:txBody>
          <a:bodyPr/>
          <a:lstStyle/>
          <a:p>
            <a:r>
              <a:rPr lang="en-US" dirty="0" smtClean="0"/>
              <a:t>Miki </a:t>
            </a:r>
            <a:r>
              <a:rPr lang="en-US" dirty="0" err="1" smtClean="0"/>
              <a:t>Jankov</a:t>
            </a:r>
            <a:endParaRPr lang="bg-BG" dirty="0"/>
          </a:p>
        </p:txBody>
      </p:sp>
      <p:sp>
        <p:nvSpPr>
          <p:cNvPr id="5" name="Subtitle 4"/>
          <p:cNvSpPr>
            <a:spLocks noGrp="1"/>
          </p:cNvSpPr>
          <p:nvPr>
            <p:ph type="subTitle" idx="1"/>
          </p:nvPr>
        </p:nvSpPr>
        <p:spPr/>
        <p:txBody>
          <a:bodyPr/>
          <a:lstStyle/>
          <a:p>
            <a:r>
              <a:rPr lang="en-US" dirty="0" smtClean="0"/>
              <a:t>(</a:t>
            </a:r>
            <a:r>
              <a:rPr lang="en-US" dirty="0" err="1" smtClean="0"/>
              <a:t>IoT</a:t>
            </a:r>
            <a:r>
              <a:rPr lang="en-US" dirty="0" smtClean="0"/>
              <a:t>)</a:t>
            </a:r>
            <a:endParaRPr lang="en-US" dirty="0"/>
          </a:p>
        </p:txBody>
      </p:sp>
    </p:spTree>
    <p:extLst>
      <p:ext uri="{BB962C8B-B14F-4D97-AF65-F5344CB8AC3E}">
        <p14:creationId xmlns:p14="http://schemas.microsoft.com/office/powerpoint/2010/main" val="4141599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a:bodyPr>
          <a:lstStyle/>
          <a:p>
            <a:r>
              <a:rPr lang="en-US" sz="2400" dirty="0"/>
              <a:t> </a:t>
            </a:r>
          </a:p>
        </p:txBody>
      </p:sp>
      <p:sp>
        <p:nvSpPr>
          <p:cNvPr id="7" name="Text Placeholder 6"/>
          <p:cNvSpPr>
            <a:spLocks noGrp="1"/>
          </p:cNvSpPr>
          <p:nvPr>
            <p:ph type="body" sz="quarter" idx="12"/>
          </p:nvPr>
        </p:nvSpPr>
        <p:spPr/>
        <p:txBody>
          <a:bodyPr/>
          <a:lstStyle/>
          <a:p>
            <a:r>
              <a:rPr lang="en-US" dirty="0" smtClean="0"/>
              <a:t>Architecture</a:t>
            </a:r>
            <a:endParaRPr lang="en-US" dirty="0"/>
          </a:p>
        </p:txBody>
      </p:sp>
      <p:sp>
        <p:nvSpPr>
          <p:cNvPr id="2" name="TextBox 1"/>
          <p:cNvSpPr txBox="1"/>
          <p:nvPr/>
        </p:nvSpPr>
        <p:spPr>
          <a:xfrm>
            <a:off x="6881848" y="1625239"/>
            <a:ext cx="1420710" cy="400110"/>
          </a:xfrm>
          <a:prstGeom prst="rect">
            <a:avLst/>
          </a:prstGeom>
          <a:noFill/>
        </p:spPr>
        <p:txBody>
          <a:bodyPr wrap="none" rtlCol="0">
            <a:spAutoFit/>
          </a:bodyPr>
          <a:lstStyle/>
          <a:p>
            <a:r>
              <a:rPr lang="en-US" sz="2000" i="1" dirty="0" smtClean="0"/>
              <a:t>Virtual view</a:t>
            </a:r>
            <a:endParaRPr lang="en-US" sz="2000" i="1" dirty="0"/>
          </a:p>
        </p:txBody>
      </p:sp>
      <p:pic>
        <p:nvPicPr>
          <p:cNvPr id="8" name="Shape 170" descr="events.png"/>
          <p:cNvPicPr preferRelativeResize="0"/>
          <p:nvPr/>
        </p:nvPicPr>
        <p:blipFill>
          <a:blip r:embed="rId2">
            <a:alphaModFix/>
          </a:blip>
          <a:stretch>
            <a:fillRect/>
          </a:stretch>
        </p:blipFill>
        <p:spPr>
          <a:xfrm>
            <a:off x="1475656" y="1027672"/>
            <a:ext cx="4816915" cy="3685275"/>
          </a:xfrm>
          <a:prstGeom prst="rect">
            <a:avLst/>
          </a:prstGeom>
          <a:noFill/>
          <a:ln>
            <a:noFill/>
          </a:ln>
        </p:spPr>
      </p:pic>
      <p:sp>
        <p:nvSpPr>
          <p:cNvPr id="9" name="TextBox 8"/>
          <p:cNvSpPr txBox="1"/>
          <p:nvPr/>
        </p:nvSpPr>
        <p:spPr>
          <a:xfrm>
            <a:off x="6881848" y="3291830"/>
            <a:ext cx="1549142" cy="400110"/>
          </a:xfrm>
          <a:prstGeom prst="rect">
            <a:avLst/>
          </a:prstGeom>
          <a:noFill/>
        </p:spPr>
        <p:txBody>
          <a:bodyPr wrap="none" rtlCol="0">
            <a:spAutoFit/>
          </a:bodyPr>
          <a:lstStyle/>
          <a:p>
            <a:r>
              <a:rPr lang="en-US" sz="2000" i="1" dirty="0" smtClean="0"/>
              <a:t>Physical view</a:t>
            </a:r>
            <a:endParaRPr lang="en-US" sz="2000" i="1" dirty="0"/>
          </a:p>
        </p:txBody>
      </p:sp>
    </p:spTree>
    <p:extLst>
      <p:ext uri="{BB962C8B-B14F-4D97-AF65-F5344CB8AC3E}">
        <p14:creationId xmlns:p14="http://schemas.microsoft.com/office/powerpoint/2010/main" val="969522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a:bodyPr>
          <a:lstStyle/>
          <a:p>
            <a:r>
              <a:rPr lang="en-US" sz="2400" dirty="0"/>
              <a:t> </a:t>
            </a:r>
          </a:p>
        </p:txBody>
      </p:sp>
      <p:sp>
        <p:nvSpPr>
          <p:cNvPr id="7" name="Text Placeholder 6"/>
          <p:cNvSpPr>
            <a:spLocks noGrp="1"/>
          </p:cNvSpPr>
          <p:nvPr>
            <p:ph type="body" sz="quarter" idx="12"/>
          </p:nvPr>
        </p:nvSpPr>
        <p:spPr/>
        <p:txBody>
          <a:bodyPr/>
          <a:lstStyle/>
          <a:p>
            <a:r>
              <a:rPr lang="en-US" dirty="0" smtClean="0"/>
              <a:t>Architecture(2)</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021401"/>
            <a:ext cx="6365685" cy="3581945"/>
          </a:xfrm>
          <a:prstGeom prst="rect">
            <a:avLst/>
          </a:prstGeom>
        </p:spPr>
      </p:pic>
    </p:spTree>
    <p:extLst>
      <p:ext uri="{BB962C8B-B14F-4D97-AF65-F5344CB8AC3E}">
        <p14:creationId xmlns:p14="http://schemas.microsoft.com/office/powerpoint/2010/main" val="97305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a:bodyPr>
          <a:lstStyle/>
          <a:p>
            <a:r>
              <a:rPr lang="en-US" sz="2400" dirty="0"/>
              <a:t> </a:t>
            </a:r>
          </a:p>
        </p:txBody>
      </p:sp>
      <p:sp>
        <p:nvSpPr>
          <p:cNvPr id="7" name="Text Placeholder 6"/>
          <p:cNvSpPr>
            <a:spLocks noGrp="1"/>
          </p:cNvSpPr>
          <p:nvPr>
            <p:ph type="body" sz="quarter" idx="12"/>
          </p:nvPr>
        </p:nvSpPr>
        <p:spPr/>
        <p:txBody>
          <a:bodyPr/>
          <a:lstStyle/>
          <a:p>
            <a:r>
              <a:rPr lang="en-US" dirty="0" smtClean="0"/>
              <a:t>Concepts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1275606"/>
            <a:ext cx="4752528" cy="2877828"/>
          </a:xfrm>
          <a:prstGeom prst="rect">
            <a:avLst/>
          </a:prstGeom>
        </p:spPr>
      </p:pic>
    </p:spTree>
    <p:extLst>
      <p:ext uri="{BB962C8B-B14F-4D97-AF65-F5344CB8AC3E}">
        <p14:creationId xmlns:p14="http://schemas.microsoft.com/office/powerpoint/2010/main" val="1616355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a:bodyPr>
          <a:lstStyle/>
          <a:p>
            <a:r>
              <a:rPr lang="en-US" sz="2400" dirty="0"/>
              <a:t> </a:t>
            </a:r>
          </a:p>
        </p:txBody>
      </p:sp>
      <p:sp>
        <p:nvSpPr>
          <p:cNvPr id="7" name="Text Placeholder 6"/>
          <p:cNvSpPr>
            <a:spLocks noGrp="1"/>
          </p:cNvSpPr>
          <p:nvPr>
            <p:ph type="body" sz="quarter" idx="12"/>
          </p:nvPr>
        </p:nvSpPr>
        <p:spPr/>
        <p:txBody>
          <a:bodyPr/>
          <a:lstStyle/>
          <a:p>
            <a:r>
              <a:rPr lang="en-US" dirty="0" smtClean="0"/>
              <a:t>items</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1059582"/>
            <a:ext cx="5483313" cy="3482939"/>
          </a:xfrm>
          <a:prstGeom prst="rect">
            <a:avLst/>
          </a:prstGeom>
        </p:spPr>
      </p:pic>
    </p:spTree>
    <p:extLst>
      <p:ext uri="{BB962C8B-B14F-4D97-AF65-F5344CB8AC3E}">
        <p14:creationId xmlns:p14="http://schemas.microsoft.com/office/powerpoint/2010/main" val="4072876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a:bodyPr>
          <a:lstStyle/>
          <a:p>
            <a:r>
              <a:rPr lang="en-US" sz="2400" dirty="0"/>
              <a:t> </a:t>
            </a:r>
          </a:p>
        </p:txBody>
      </p:sp>
      <p:sp>
        <p:nvSpPr>
          <p:cNvPr id="7" name="Text Placeholder 6"/>
          <p:cNvSpPr>
            <a:spLocks noGrp="1"/>
          </p:cNvSpPr>
          <p:nvPr>
            <p:ph type="body" sz="quarter" idx="12"/>
          </p:nvPr>
        </p:nvSpPr>
        <p:spPr/>
        <p:txBody>
          <a:bodyPr/>
          <a:lstStyle/>
          <a:p>
            <a:r>
              <a:rPr lang="en-US" dirty="0" smtClean="0"/>
              <a:t>Sitemaps (UI)</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987574"/>
            <a:ext cx="4608512" cy="3627492"/>
          </a:xfrm>
          <a:prstGeom prst="rect">
            <a:avLst/>
          </a:prstGeom>
        </p:spPr>
      </p:pic>
    </p:spTree>
    <p:extLst>
      <p:ext uri="{BB962C8B-B14F-4D97-AF65-F5344CB8AC3E}">
        <p14:creationId xmlns:p14="http://schemas.microsoft.com/office/powerpoint/2010/main" val="1386052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r>
              <a:rPr lang="en-US" dirty="0" smtClean="0"/>
              <a:t>rules</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1419622"/>
            <a:ext cx="2362530" cy="1886213"/>
          </a:xfrm>
          <a:prstGeom prst="rect">
            <a:avLst/>
          </a:prstGeom>
        </p:spPr>
      </p:pic>
      <p:sp>
        <p:nvSpPr>
          <p:cNvPr id="4" name="Text Placeholder 3"/>
          <p:cNvSpPr>
            <a:spLocks noGrp="1"/>
          </p:cNvSpPr>
          <p:nvPr>
            <p:ph type="body" idx="1"/>
          </p:nvPr>
        </p:nvSpPr>
        <p:spPr/>
        <p:txBody>
          <a:bodyPr/>
          <a:lstStyle/>
          <a:p>
            <a:pPr marL="285750" indent="-285750">
              <a:buFont typeface="Arial" panose="020B0604020202020204" pitchFamily="34" charset="0"/>
              <a:buChar char="•"/>
            </a:pPr>
            <a:r>
              <a:rPr lang="en-US" dirty="0" smtClean="0"/>
              <a:t>Rule triggers</a:t>
            </a:r>
          </a:p>
          <a:p>
            <a:pPr marL="827088" lvl="1" indent="-285750"/>
            <a:r>
              <a:rPr lang="en-US" dirty="0" smtClean="0"/>
              <a:t>Event based</a:t>
            </a:r>
          </a:p>
          <a:p>
            <a:pPr marL="827088" lvl="1" indent="-285750"/>
            <a:r>
              <a:rPr lang="en-US" dirty="0" smtClean="0"/>
              <a:t>Time based</a:t>
            </a:r>
          </a:p>
          <a:p>
            <a:pPr marL="827088" lvl="1" indent="-285750"/>
            <a:r>
              <a:rPr lang="en-US" dirty="0" smtClean="0"/>
              <a:t>System based</a:t>
            </a:r>
            <a:endParaRPr lang="en-US" dirty="0"/>
          </a:p>
        </p:txBody>
      </p:sp>
    </p:spTree>
    <p:extLst>
      <p:ext uri="{BB962C8B-B14F-4D97-AF65-F5344CB8AC3E}">
        <p14:creationId xmlns:p14="http://schemas.microsoft.com/office/powerpoint/2010/main" val="3889293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US" dirty="0" smtClean="0"/>
              <a:t>Demo</a:t>
            </a:r>
            <a:endParaRPr lang="en-US" dirty="0"/>
          </a:p>
        </p:txBody>
      </p:sp>
      <p:sp>
        <p:nvSpPr>
          <p:cNvPr id="4" name="Text Placeholder 3"/>
          <p:cNvSpPr>
            <a:spLocks noGrp="1"/>
          </p:cNvSpPr>
          <p:nvPr>
            <p:ph type="body" idx="1"/>
          </p:nvPr>
        </p:nvSpPr>
        <p:spPr/>
        <p:txBody>
          <a:bodyPr/>
          <a:lstStyle/>
          <a:p>
            <a:r>
              <a:rPr lang="en-US" dirty="0" smtClean="0"/>
              <a:t> </a:t>
            </a:r>
            <a:endParaRPr lang="en-US" dirty="0"/>
          </a:p>
        </p:txBody>
      </p:sp>
    </p:spTree>
    <p:extLst>
      <p:ext uri="{BB962C8B-B14F-4D97-AF65-F5344CB8AC3E}">
        <p14:creationId xmlns:p14="http://schemas.microsoft.com/office/powerpoint/2010/main" val="2015722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US" dirty="0" smtClean="0"/>
              <a:t>Questions</a:t>
            </a:r>
            <a:endParaRPr lang="en-US" dirty="0"/>
          </a:p>
        </p:txBody>
      </p:sp>
      <p:sp>
        <p:nvSpPr>
          <p:cNvPr id="4" name="Text Placeholder 3"/>
          <p:cNvSpPr>
            <a:spLocks noGrp="1"/>
          </p:cNvSpPr>
          <p:nvPr>
            <p:ph type="body" idx="1"/>
          </p:nvPr>
        </p:nvSpPr>
        <p:spPr/>
        <p:txBody>
          <a:bodyPr/>
          <a:lstStyle/>
          <a:p>
            <a:r>
              <a:rPr lang="en-US" dirty="0" smtClean="0"/>
              <a:t> </a:t>
            </a:r>
            <a:endParaRPr lang="en-US" dirty="0"/>
          </a:p>
        </p:txBody>
      </p:sp>
    </p:spTree>
    <p:extLst>
      <p:ext uri="{BB962C8B-B14F-4D97-AF65-F5344CB8AC3E}">
        <p14:creationId xmlns:p14="http://schemas.microsoft.com/office/powerpoint/2010/main" val="4066156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a:bodyPr>
          <a:lstStyle/>
          <a:p>
            <a:pPr marL="285750" indent="-285750">
              <a:buFont typeface="Arial" panose="020B0604020202020204" pitchFamily="34" charset="0"/>
              <a:buChar char="•"/>
            </a:pPr>
            <a:r>
              <a:rPr lang="en-US" sz="2400" dirty="0" smtClean="0"/>
              <a:t>Java software engineer</a:t>
            </a:r>
          </a:p>
          <a:p>
            <a:pPr marL="827088" lvl="1" indent="-285750"/>
            <a:r>
              <a:rPr lang="en-US" sz="2400" dirty="0" smtClean="0"/>
              <a:t>4+ years of experience</a:t>
            </a:r>
          </a:p>
          <a:p>
            <a:pPr marL="285750" indent="-285750">
              <a:buFont typeface="Arial" panose="020B0604020202020204" pitchFamily="34" charset="0"/>
              <a:buChar char="•"/>
            </a:pPr>
            <a:r>
              <a:rPr lang="en-US" sz="2400" dirty="0" smtClean="0"/>
              <a:t>Home automation hobbyist</a:t>
            </a:r>
          </a:p>
          <a:p>
            <a:pPr marL="285750" indent="-285750">
              <a:buFont typeface="Arial" panose="020B0604020202020204" pitchFamily="34" charset="0"/>
              <a:buChar char="•"/>
            </a:pPr>
            <a:r>
              <a:rPr lang="en-US" sz="2400" dirty="0" smtClean="0"/>
              <a:t>Embedded system enthusiast</a:t>
            </a:r>
          </a:p>
          <a:p>
            <a:pPr marL="285750" indent="-285750">
              <a:buFont typeface="Arial" panose="020B0604020202020204" pitchFamily="34" charset="0"/>
              <a:buChar char="•"/>
              <a:tabLst>
                <a:tab pos="3770313" algn="l"/>
              </a:tabLst>
            </a:pPr>
            <a:r>
              <a:rPr lang="en-US" sz="2400" dirty="0" smtClean="0"/>
              <a:t>Started working with </a:t>
            </a:r>
            <a:r>
              <a:rPr lang="en-US" sz="2400" dirty="0" err="1" smtClean="0"/>
              <a:t>openHAB</a:t>
            </a:r>
            <a:r>
              <a:rPr lang="en-US" sz="2400" dirty="0" smtClean="0"/>
              <a:t> more than 2 years ago</a:t>
            </a:r>
            <a:endParaRPr lang="en-US" sz="2400" dirty="0"/>
          </a:p>
        </p:txBody>
      </p:sp>
      <p:sp>
        <p:nvSpPr>
          <p:cNvPr id="7" name="Text Placeholder 6"/>
          <p:cNvSpPr>
            <a:spLocks noGrp="1"/>
          </p:cNvSpPr>
          <p:nvPr>
            <p:ph type="body" sz="quarter" idx="12"/>
          </p:nvPr>
        </p:nvSpPr>
        <p:spPr/>
        <p:txBody>
          <a:bodyPr/>
          <a:lstStyle/>
          <a:p>
            <a:r>
              <a:rPr lang="en-US" dirty="0" smtClean="0"/>
              <a:t>About me</a:t>
            </a:r>
            <a:endParaRPr lang="en-US" dirty="0"/>
          </a:p>
        </p:txBody>
      </p:sp>
      <p:pic>
        <p:nvPicPr>
          <p:cNvPr id="1026" name="Picture 2" descr="Image result for jav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627534"/>
            <a:ext cx="2381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openhab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887039"/>
            <a:ext cx="2534814" cy="2513087"/>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Image result for raspberry pi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8" descr="Image result for raspberry pi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raspberry pi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2643758"/>
            <a:ext cx="4265713" cy="201436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arduino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2240" y="3334320"/>
            <a:ext cx="633240" cy="63324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eclipse smarthome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84248" y="3660657"/>
            <a:ext cx="86409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237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Shape 110"/>
          <p:cNvSpPr txBox="1">
            <a:spLocks noGrp="1"/>
          </p:cNvSpPr>
          <p:nvPr>
            <p:ph type="body" idx="1"/>
          </p:nvPr>
        </p:nvSpPr>
        <p:spPr>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lt1"/>
              </a:buClr>
              <a:buSzPct val="25000"/>
              <a:buFont typeface="Arial"/>
              <a:buNone/>
            </a:pPr>
            <a:r>
              <a:rPr lang="en-US" dirty="0" smtClean="0"/>
              <a:t> </a:t>
            </a:r>
            <a:endParaRPr lang="en-US" dirty="0"/>
          </a:p>
        </p:txBody>
      </p:sp>
      <p:sp>
        <p:nvSpPr>
          <p:cNvPr id="113" name="Shape 113"/>
          <p:cNvSpPr txBox="1">
            <a:spLocks noGrp="1"/>
          </p:cNvSpPr>
          <p:nvPr>
            <p:ph type="body" idx="4294967295"/>
          </p:nvPr>
        </p:nvSpPr>
        <p:spPr>
          <a:xfrm>
            <a:off x="3753412" y="3651870"/>
            <a:ext cx="1428750" cy="554037"/>
          </a:xfrm>
          <a:prstGeom prst="rect">
            <a:avLst/>
          </a:prstGeom>
          <a:noFill/>
          <a:ln>
            <a:noFill/>
          </a:ln>
        </p:spPr>
        <p:txBody>
          <a:bodyPr lIns="91425" tIns="45700" rIns="91425" bIns="45700" anchor="t" anchorCtr="0">
            <a:noAutofit/>
          </a:bodyPr>
          <a:lstStyle/>
          <a:p>
            <a:pPr marL="342900" marR="0" lvl="0" indent="-342900" algn="ctr" rtl="0">
              <a:spcBef>
                <a:spcPts val="0"/>
              </a:spcBef>
              <a:buClr>
                <a:srgbClr val="67499D"/>
              </a:buClr>
              <a:buSzPct val="100000"/>
              <a:buFont typeface="Arial"/>
              <a:buNone/>
            </a:pPr>
            <a:r>
              <a:rPr lang="en-US" dirty="0">
                <a:solidFill>
                  <a:srgbClr val="000000"/>
                </a:solidFill>
              </a:rPr>
              <a:t>(1889)</a:t>
            </a:r>
          </a:p>
        </p:txBody>
      </p:sp>
      <p:sp>
        <p:nvSpPr>
          <p:cNvPr id="115" name="Shape 115"/>
          <p:cNvSpPr txBox="1">
            <a:spLocks noGrp="1"/>
          </p:cNvSpPr>
          <p:nvPr>
            <p:ph type="body" idx="4294967295"/>
          </p:nvPr>
        </p:nvSpPr>
        <p:spPr>
          <a:xfrm>
            <a:off x="7315206" y="3651870"/>
            <a:ext cx="1487487" cy="554037"/>
          </a:xfrm>
          <a:prstGeom prst="rect">
            <a:avLst/>
          </a:prstGeom>
          <a:noFill/>
          <a:ln>
            <a:noFill/>
          </a:ln>
        </p:spPr>
        <p:txBody>
          <a:bodyPr lIns="91425" tIns="45700" rIns="91425" bIns="45700" anchor="t" anchorCtr="0">
            <a:noAutofit/>
          </a:bodyPr>
          <a:lstStyle/>
          <a:p>
            <a:pPr marL="342900" marR="0" lvl="0" indent="-342900" algn="ctr" rtl="0">
              <a:spcBef>
                <a:spcPts val="0"/>
              </a:spcBef>
              <a:buClr>
                <a:srgbClr val="67499D"/>
              </a:buClr>
              <a:buSzPct val="100000"/>
              <a:buFont typeface="Arial"/>
              <a:buNone/>
            </a:pPr>
            <a:r>
              <a:rPr lang="en-US" dirty="0">
                <a:solidFill>
                  <a:srgbClr val="000000"/>
                </a:solidFill>
              </a:rPr>
              <a:t>(1920)</a:t>
            </a:r>
          </a:p>
        </p:txBody>
      </p:sp>
      <p:sp>
        <p:nvSpPr>
          <p:cNvPr id="117" name="Shape 117"/>
          <p:cNvSpPr txBox="1">
            <a:spLocks noGrp="1"/>
          </p:cNvSpPr>
          <p:nvPr>
            <p:ph type="body" idx="4294967295"/>
          </p:nvPr>
        </p:nvSpPr>
        <p:spPr>
          <a:xfrm>
            <a:off x="201129" y="3651870"/>
            <a:ext cx="1428750" cy="554037"/>
          </a:xfrm>
          <a:prstGeom prst="rect">
            <a:avLst/>
          </a:prstGeom>
          <a:noFill/>
          <a:ln>
            <a:noFill/>
          </a:ln>
        </p:spPr>
        <p:txBody>
          <a:bodyPr lIns="91425" tIns="45700" rIns="91425" bIns="45700" anchor="t" anchorCtr="0">
            <a:noAutofit/>
          </a:bodyPr>
          <a:lstStyle/>
          <a:p>
            <a:pPr marL="342900" marR="0" lvl="0" indent="-342900" algn="ctr" rtl="0">
              <a:spcBef>
                <a:spcPts val="0"/>
              </a:spcBef>
              <a:buClr>
                <a:srgbClr val="67499D"/>
              </a:buClr>
              <a:buSzPct val="100000"/>
              <a:buFont typeface="Arial"/>
              <a:buNone/>
            </a:pPr>
            <a:r>
              <a:rPr lang="en-US" dirty="0">
                <a:solidFill>
                  <a:srgbClr val="000000"/>
                </a:solidFill>
              </a:rPr>
              <a:t>(1829)</a:t>
            </a:r>
          </a:p>
        </p:txBody>
      </p:sp>
      <p:sp>
        <p:nvSpPr>
          <p:cNvPr id="119" name="Shape 119"/>
          <p:cNvSpPr txBox="1">
            <a:spLocks noGrp="1"/>
          </p:cNvSpPr>
          <p:nvPr>
            <p:ph type="body" idx="4294967295"/>
          </p:nvPr>
        </p:nvSpPr>
        <p:spPr>
          <a:xfrm>
            <a:off x="1980661" y="3651870"/>
            <a:ext cx="1428750" cy="554037"/>
          </a:xfrm>
          <a:prstGeom prst="rect">
            <a:avLst/>
          </a:prstGeom>
          <a:noFill/>
          <a:ln>
            <a:noFill/>
          </a:ln>
        </p:spPr>
        <p:txBody>
          <a:bodyPr lIns="91425" tIns="45700" rIns="91425" bIns="45700" anchor="t" anchorCtr="0">
            <a:noAutofit/>
          </a:bodyPr>
          <a:lstStyle/>
          <a:p>
            <a:pPr marL="342900" marR="0" lvl="0" indent="-342900" algn="ctr" rtl="0">
              <a:spcBef>
                <a:spcPts val="0"/>
              </a:spcBef>
              <a:buClr>
                <a:srgbClr val="67499D"/>
              </a:buClr>
              <a:buSzPct val="100000"/>
              <a:buFont typeface="Arial"/>
              <a:buNone/>
            </a:pPr>
            <a:r>
              <a:rPr lang="en-US" dirty="0">
                <a:solidFill>
                  <a:srgbClr val="000000"/>
                </a:solidFill>
              </a:rPr>
              <a:t>(1834)</a:t>
            </a:r>
          </a:p>
        </p:txBody>
      </p:sp>
      <p:pic>
        <p:nvPicPr>
          <p:cNvPr id="112" name="Shape 112" descr="washing machine.png"/>
          <p:cNvPicPr preferRelativeResize="0"/>
          <p:nvPr/>
        </p:nvPicPr>
        <p:blipFill>
          <a:blip r:embed="rId3">
            <a:alphaModFix/>
          </a:blip>
          <a:stretch>
            <a:fillRect/>
          </a:stretch>
        </p:blipFill>
        <p:spPr>
          <a:xfrm>
            <a:off x="5672600" y="1616975"/>
            <a:ext cx="1309299" cy="1706275"/>
          </a:xfrm>
          <a:prstGeom prst="rect">
            <a:avLst/>
          </a:prstGeom>
          <a:noFill/>
          <a:ln>
            <a:noFill/>
          </a:ln>
        </p:spPr>
      </p:pic>
      <p:pic>
        <p:nvPicPr>
          <p:cNvPr id="114" name="Shape 114" descr="water-heater.png"/>
          <p:cNvPicPr preferRelativeResize="0"/>
          <p:nvPr/>
        </p:nvPicPr>
        <p:blipFill>
          <a:blip r:embed="rId4">
            <a:alphaModFix/>
          </a:blip>
          <a:stretch>
            <a:fillRect/>
          </a:stretch>
        </p:blipFill>
        <p:spPr>
          <a:xfrm>
            <a:off x="3838087" y="1227825"/>
            <a:ext cx="1259400" cy="2121124"/>
          </a:xfrm>
          <a:prstGeom prst="rect">
            <a:avLst/>
          </a:prstGeom>
          <a:noFill/>
          <a:ln>
            <a:noFill/>
          </a:ln>
        </p:spPr>
      </p:pic>
      <p:pic>
        <p:nvPicPr>
          <p:cNvPr id="116" name="Shape 116" descr="dishwasher installation.png"/>
          <p:cNvPicPr preferRelativeResize="0"/>
          <p:nvPr/>
        </p:nvPicPr>
        <p:blipFill>
          <a:blip r:embed="rId5">
            <a:alphaModFix/>
          </a:blip>
          <a:stretch>
            <a:fillRect/>
          </a:stretch>
        </p:blipFill>
        <p:spPr>
          <a:xfrm>
            <a:off x="7281476" y="1658750"/>
            <a:ext cx="1619662" cy="1664500"/>
          </a:xfrm>
          <a:prstGeom prst="rect">
            <a:avLst/>
          </a:prstGeom>
          <a:noFill/>
          <a:ln>
            <a:noFill/>
          </a:ln>
        </p:spPr>
      </p:pic>
      <p:pic>
        <p:nvPicPr>
          <p:cNvPr id="118" name="Shape 118" descr="sewing machine.gif"/>
          <p:cNvPicPr preferRelativeResize="0"/>
          <p:nvPr/>
        </p:nvPicPr>
        <p:blipFill>
          <a:blip r:embed="rId6">
            <a:alphaModFix/>
          </a:blip>
          <a:stretch>
            <a:fillRect/>
          </a:stretch>
        </p:blipFill>
        <p:spPr>
          <a:xfrm>
            <a:off x="67405" y="2204762"/>
            <a:ext cx="1696199" cy="1071025"/>
          </a:xfrm>
          <a:prstGeom prst="rect">
            <a:avLst/>
          </a:prstGeom>
          <a:noFill/>
          <a:ln>
            <a:noFill/>
          </a:ln>
        </p:spPr>
      </p:pic>
      <p:pic>
        <p:nvPicPr>
          <p:cNvPr id="120" name="Shape 120" descr="refrigerator_PNG9055.png"/>
          <p:cNvPicPr preferRelativeResize="0"/>
          <p:nvPr/>
        </p:nvPicPr>
        <p:blipFill>
          <a:blip r:embed="rId7">
            <a:alphaModFix/>
          </a:blip>
          <a:stretch>
            <a:fillRect/>
          </a:stretch>
        </p:blipFill>
        <p:spPr>
          <a:xfrm>
            <a:off x="1763600" y="1460374"/>
            <a:ext cx="1862873" cy="1862873"/>
          </a:xfrm>
          <a:prstGeom prst="rect">
            <a:avLst/>
          </a:prstGeom>
          <a:noFill/>
          <a:ln>
            <a:noFill/>
          </a:ln>
        </p:spPr>
      </p:pic>
      <p:sp>
        <p:nvSpPr>
          <p:cNvPr id="14" name="Text Placeholder 6"/>
          <p:cNvSpPr>
            <a:spLocks noGrp="1"/>
          </p:cNvSpPr>
          <p:nvPr>
            <p:ph type="body" sz="quarter" idx="12"/>
          </p:nvPr>
        </p:nvSpPr>
        <p:spPr/>
        <p:txBody>
          <a:bodyPr/>
          <a:lstStyle/>
          <a:p>
            <a:r>
              <a:rPr lang="en-US" dirty="0" smtClean="0"/>
              <a:t>in the dawn of “</a:t>
            </a:r>
            <a:r>
              <a:rPr lang="en-US" dirty="0" err="1" smtClean="0"/>
              <a:t>smarthome</a:t>
            </a:r>
            <a:r>
              <a:rPr lang="en-US" dirty="0" smtClean="0"/>
              <a:t>”</a:t>
            </a:r>
            <a:endParaRPr lang="en-US" dirty="0"/>
          </a:p>
        </p:txBody>
      </p:sp>
      <p:sp>
        <p:nvSpPr>
          <p:cNvPr id="15" name="Shape 115"/>
          <p:cNvSpPr txBox="1">
            <a:spLocks/>
          </p:cNvSpPr>
          <p:nvPr/>
        </p:nvSpPr>
        <p:spPr>
          <a:xfrm>
            <a:off x="5522179" y="3651870"/>
            <a:ext cx="1487487" cy="554037"/>
          </a:xfrm>
          <a:prstGeom prst="rect">
            <a:avLst/>
          </a:prstGeom>
          <a:noFill/>
          <a:ln>
            <a:noFill/>
          </a:ln>
        </p:spPr>
        <p:txBody>
          <a:bodyPr lIns="91425" tIns="45700" rIns="91425" bIns="4570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buClr>
                <a:srgbClr val="67499D"/>
              </a:buClr>
              <a:buSzPct val="100000"/>
              <a:buFont typeface="Arial"/>
              <a:buNone/>
            </a:pPr>
            <a:r>
              <a:rPr lang="en-US" dirty="0" smtClean="0">
                <a:solidFill>
                  <a:srgbClr val="000000"/>
                </a:solidFill>
              </a:rPr>
              <a:t>(1904)</a:t>
            </a:r>
            <a:endParaRPr lang="en-US" dirty="0">
              <a:solidFill>
                <a:srgbClr val="000000"/>
              </a:solidFill>
            </a:endParaRPr>
          </a:p>
        </p:txBody>
      </p:sp>
    </p:spTree>
    <p:extLst>
      <p:ext uri="{BB962C8B-B14F-4D97-AF65-F5344CB8AC3E}">
        <p14:creationId xmlns:p14="http://schemas.microsoft.com/office/powerpoint/2010/main" val="735144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Shape 110"/>
          <p:cNvSpPr txBox="1">
            <a:spLocks noGrp="1"/>
          </p:cNvSpPr>
          <p:nvPr>
            <p:ph type="body" idx="1"/>
          </p:nvPr>
        </p:nvSpPr>
        <p:spPr>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lt1"/>
              </a:buClr>
              <a:buSzPct val="25000"/>
              <a:buFont typeface="Arial"/>
              <a:buNone/>
            </a:pPr>
            <a:r>
              <a:rPr lang="en-US" dirty="0" smtClean="0"/>
              <a:t> </a:t>
            </a:r>
            <a:endParaRPr lang="en-US" dirty="0"/>
          </a:p>
        </p:txBody>
      </p:sp>
      <p:sp>
        <p:nvSpPr>
          <p:cNvPr id="14" name="Text Placeholder 6"/>
          <p:cNvSpPr>
            <a:spLocks noGrp="1"/>
          </p:cNvSpPr>
          <p:nvPr>
            <p:ph type="body" sz="quarter" idx="12"/>
          </p:nvPr>
        </p:nvSpPr>
        <p:spPr/>
        <p:txBody>
          <a:bodyPr/>
          <a:lstStyle/>
          <a:p>
            <a:r>
              <a:rPr lang="en-US" dirty="0" smtClean="0"/>
              <a:t>Modern “</a:t>
            </a:r>
            <a:r>
              <a:rPr lang="en-US" dirty="0" err="1" smtClean="0"/>
              <a:t>smarthome</a:t>
            </a:r>
            <a:r>
              <a:rPr lang="en-US" dirty="0" smtClean="0"/>
              <a:t>”</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8630" y="987574"/>
            <a:ext cx="4488160" cy="3632605"/>
          </a:xfrm>
          <a:prstGeom prst="rect">
            <a:avLst/>
          </a:prstGeom>
        </p:spPr>
      </p:pic>
    </p:spTree>
    <p:extLst>
      <p:ext uri="{BB962C8B-B14F-4D97-AF65-F5344CB8AC3E}">
        <p14:creationId xmlns:p14="http://schemas.microsoft.com/office/powerpoint/2010/main" val="3147266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4608" b="14608"/>
          <a:stretch>
            <a:fillRect/>
          </a:stretch>
        </p:blipFill>
        <p:spPr>
          <a:xfrm>
            <a:off x="755576" y="411510"/>
            <a:ext cx="7776864" cy="3667490"/>
          </a:xfrm>
        </p:spPr>
      </p:pic>
    </p:spTree>
    <p:extLst>
      <p:ext uri="{BB962C8B-B14F-4D97-AF65-F5344CB8AC3E}">
        <p14:creationId xmlns:p14="http://schemas.microsoft.com/office/powerpoint/2010/main" val="3543717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Shape 110"/>
          <p:cNvSpPr txBox="1">
            <a:spLocks noGrp="1"/>
          </p:cNvSpPr>
          <p:nvPr>
            <p:ph type="body" idx="1"/>
          </p:nvPr>
        </p:nvSpPr>
        <p:spPr>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lt1"/>
              </a:buClr>
              <a:buSzPct val="25000"/>
              <a:buFont typeface="Arial"/>
              <a:buNone/>
            </a:pPr>
            <a:r>
              <a:rPr lang="en-US" dirty="0" smtClean="0"/>
              <a:t> </a:t>
            </a:r>
            <a:endParaRPr lang="en-US" dirty="0"/>
          </a:p>
        </p:txBody>
      </p:sp>
      <p:sp>
        <p:nvSpPr>
          <p:cNvPr id="14" name="Text Placeholder 6"/>
          <p:cNvSpPr>
            <a:spLocks noGrp="1"/>
          </p:cNvSpPr>
          <p:nvPr>
            <p:ph type="body" sz="quarter" idx="12"/>
          </p:nvPr>
        </p:nvSpPr>
        <p:spPr/>
        <p:txBody>
          <a:bodyPr/>
          <a:lstStyle/>
          <a:p>
            <a:r>
              <a:rPr lang="en-US" dirty="0" smtClean="0"/>
              <a:t>…or connected home</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7" y="987574"/>
            <a:ext cx="6270513" cy="3528392"/>
          </a:xfrm>
          <a:prstGeom prst="rect">
            <a:avLst/>
          </a:prstGeom>
        </p:spPr>
      </p:pic>
    </p:spTree>
    <p:extLst>
      <p:ext uri="{BB962C8B-B14F-4D97-AF65-F5344CB8AC3E}">
        <p14:creationId xmlns:p14="http://schemas.microsoft.com/office/powerpoint/2010/main" val="4152457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zetffs8R5zhSpQm.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47530" y="51470"/>
            <a:ext cx="8040894" cy="4523003"/>
          </a:xfrm>
          <a:prstGeom prst="rect">
            <a:avLst/>
          </a:prstGeom>
        </p:spPr>
      </p:pic>
    </p:spTree>
    <p:extLst>
      <p:ext uri="{BB962C8B-B14F-4D97-AF65-F5344CB8AC3E}">
        <p14:creationId xmlns:p14="http://schemas.microsoft.com/office/powerpoint/2010/main" val="421584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0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a:bodyPr>
          <a:lstStyle/>
          <a:p>
            <a:pPr marL="285750" indent="-285750">
              <a:buFont typeface="Arial" panose="020B0604020202020204" pitchFamily="34" charset="0"/>
              <a:buChar char="•"/>
            </a:pPr>
            <a:r>
              <a:rPr lang="en-US" sz="2200" dirty="0" smtClean="0"/>
              <a:t>For personal use (2009)</a:t>
            </a:r>
          </a:p>
          <a:p>
            <a:pPr marL="285750" indent="-285750">
              <a:buFont typeface="Arial" panose="020B0604020202020204" pitchFamily="34" charset="0"/>
              <a:buChar char="•"/>
            </a:pPr>
            <a:r>
              <a:rPr lang="en-US" sz="2200" dirty="0" smtClean="0"/>
              <a:t>Universal solution (Java)</a:t>
            </a:r>
          </a:p>
          <a:p>
            <a:pPr marL="285750" indent="-285750">
              <a:buFont typeface="Arial" panose="020B0604020202020204" pitchFamily="34" charset="0"/>
              <a:buChar char="•"/>
            </a:pPr>
            <a:r>
              <a:rPr lang="en-US" sz="2200" dirty="0" smtClean="0"/>
              <a:t>Open source</a:t>
            </a:r>
          </a:p>
          <a:p>
            <a:pPr marL="285750" indent="-285750">
              <a:buFont typeface="Arial" panose="020B0604020202020204" pitchFamily="34" charset="0"/>
              <a:buChar char="•"/>
            </a:pPr>
            <a:r>
              <a:rPr lang="en-US" sz="2200" dirty="0" smtClean="0"/>
              <a:t>Modular solution (</a:t>
            </a:r>
            <a:r>
              <a:rPr lang="en-US" sz="2200" dirty="0" err="1" smtClean="0"/>
              <a:t>OSGi</a:t>
            </a:r>
            <a:r>
              <a:rPr lang="en-US" sz="2200" dirty="0" smtClean="0"/>
              <a:t>)</a:t>
            </a:r>
          </a:p>
          <a:p>
            <a:pPr marL="285750" indent="-285750">
              <a:buFont typeface="Arial" panose="020B0604020202020204" pitchFamily="34" charset="0"/>
              <a:buChar char="•"/>
            </a:pPr>
            <a:r>
              <a:rPr lang="en-US" sz="2200" dirty="0" smtClean="0"/>
              <a:t>Extending the software</a:t>
            </a:r>
          </a:p>
          <a:p>
            <a:pPr marL="285750" indent="-285750">
              <a:buFont typeface="Arial" panose="020B0604020202020204" pitchFamily="34" charset="0"/>
              <a:buChar char="•"/>
            </a:pPr>
            <a:r>
              <a:rPr lang="en-US" sz="2200" dirty="0" smtClean="0"/>
              <a:t>Rule engine for automation</a:t>
            </a:r>
          </a:p>
          <a:p>
            <a:pPr marL="285750" indent="-285750">
              <a:buFont typeface="Arial" panose="020B0604020202020204" pitchFamily="34" charset="0"/>
              <a:buChar char="•"/>
            </a:pPr>
            <a:r>
              <a:rPr lang="en-US" sz="2200" dirty="0" smtClean="0"/>
              <a:t>Eclipse </a:t>
            </a:r>
            <a:r>
              <a:rPr lang="en-US" sz="2200" dirty="0" err="1" smtClean="0"/>
              <a:t>smarthome</a:t>
            </a:r>
            <a:r>
              <a:rPr lang="en-US" sz="2200" dirty="0" smtClean="0"/>
              <a:t> framework</a:t>
            </a:r>
          </a:p>
          <a:p>
            <a:pPr marL="285750" indent="-285750">
              <a:buFont typeface="Arial" panose="020B0604020202020204" pitchFamily="34" charset="0"/>
              <a:buChar char="•"/>
            </a:pPr>
            <a:r>
              <a:rPr lang="en-US" sz="2200" dirty="0" err="1" smtClean="0"/>
              <a:t>openHAB</a:t>
            </a:r>
            <a:r>
              <a:rPr lang="en-US" sz="2200" dirty="0" smtClean="0"/>
              <a:t> 2.0 (2017)</a:t>
            </a:r>
            <a:endParaRPr lang="en-US" sz="2200" dirty="0"/>
          </a:p>
        </p:txBody>
      </p:sp>
      <p:sp>
        <p:nvSpPr>
          <p:cNvPr id="7" name="Text Placeholder 6"/>
          <p:cNvSpPr>
            <a:spLocks noGrp="1"/>
          </p:cNvSpPr>
          <p:nvPr>
            <p:ph type="body" sz="quarter" idx="12"/>
          </p:nvPr>
        </p:nvSpPr>
        <p:spPr/>
        <p:txBody>
          <a:bodyPr/>
          <a:lstStyle/>
          <a:p>
            <a:r>
              <a:rPr lang="en-US" dirty="0" err="1" smtClean="0"/>
              <a:t>openhab</a:t>
            </a:r>
            <a:endParaRPr lang="en-US" dirty="0"/>
          </a:p>
        </p:txBody>
      </p:sp>
      <p:pic>
        <p:nvPicPr>
          <p:cNvPr id="4" name="Shape 97" descr="kai_400x400.jpeg"/>
          <p:cNvPicPr preferRelativeResize="0"/>
          <p:nvPr/>
        </p:nvPicPr>
        <p:blipFill>
          <a:blip r:embed="rId2">
            <a:alphaModFix/>
          </a:blip>
          <a:stretch>
            <a:fillRect/>
          </a:stretch>
        </p:blipFill>
        <p:spPr>
          <a:xfrm>
            <a:off x="6732240" y="1131590"/>
            <a:ext cx="1503000" cy="1503000"/>
          </a:xfrm>
          <a:prstGeom prst="rect">
            <a:avLst/>
          </a:prstGeom>
          <a:noFill/>
          <a:ln>
            <a:noFill/>
          </a:ln>
        </p:spPr>
      </p:pic>
      <p:sp>
        <p:nvSpPr>
          <p:cNvPr id="2" name="TextBox 1"/>
          <p:cNvSpPr txBox="1"/>
          <p:nvPr/>
        </p:nvSpPr>
        <p:spPr>
          <a:xfrm>
            <a:off x="6868635" y="2859782"/>
            <a:ext cx="1230209" cy="369332"/>
          </a:xfrm>
          <a:prstGeom prst="rect">
            <a:avLst/>
          </a:prstGeom>
          <a:noFill/>
        </p:spPr>
        <p:txBody>
          <a:bodyPr wrap="none" rtlCol="0">
            <a:spAutoFit/>
          </a:bodyPr>
          <a:lstStyle/>
          <a:p>
            <a:r>
              <a:rPr lang="en-US" dirty="0" smtClean="0"/>
              <a:t>Kai </a:t>
            </a:r>
            <a:r>
              <a:rPr lang="en-US" dirty="0" err="1" smtClean="0"/>
              <a:t>Kreuzer</a:t>
            </a:r>
            <a:endParaRPr lang="en-US" dirty="0"/>
          </a:p>
        </p:txBody>
      </p:sp>
    </p:spTree>
    <p:extLst>
      <p:ext uri="{BB962C8B-B14F-4D97-AF65-F5344CB8AC3E}">
        <p14:creationId xmlns:p14="http://schemas.microsoft.com/office/powerpoint/2010/main" val="846001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0"/>
            <a:ext cx="8280920" cy="4659640"/>
          </a:xfrm>
          <a:prstGeom prst="rect">
            <a:avLst/>
          </a:prstGeom>
        </p:spPr>
      </p:pic>
    </p:spTree>
    <p:extLst>
      <p:ext uri="{BB962C8B-B14F-4D97-AF65-F5344CB8AC3E}">
        <p14:creationId xmlns:p14="http://schemas.microsoft.com/office/powerpoint/2010/main" val="646508213"/>
      </p:ext>
    </p:extLst>
  </p:cSld>
  <p:clrMapOvr>
    <a:masterClrMapping/>
  </p:clrMapOvr>
  <p:timing>
    <p:tnLst>
      <p:par>
        <p:cTn id="1" dur="indefinite" restart="never" nodeType="tmRoot"/>
      </p:par>
    </p:tnLst>
  </p:timing>
</p:sld>
</file>

<file path=ppt/theme/theme1.xml><?xml version="1.0" encoding="utf-8"?>
<a:theme xmlns:a="http://schemas.openxmlformats.org/drawingml/2006/main" name="Musala Soft Content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1592CB033602C047896363BFC3556496" ma:contentTypeVersion="0" ma:contentTypeDescription="Create a new document." ma:contentTypeScope="" ma:versionID="b456ef26481d58ea9c3817a5af84eb1c">
  <xsd:schema xmlns:xsd="http://www.w3.org/2001/XMLSchema" xmlns:xs="http://www.w3.org/2001/XMLSchema" xmlns:p="http://schemas.microsoft.com/office/2006/metadata/properties" xmlns:ns2="8a691e7b-3223-47f9-ba21-581fa23abda4" targetNamespace="http://schemas.microsoft.com/office/2006/metadata/properties" ma:root="true" ma:fieldsID="e7cebdcebe7e31c840e68cce0829d131" ns2:_="">
    <xsd:import namespace="8a691e7b-3223-47f9-ba21-581fa23abda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691e7b-3223-47f9-ba21-581fa23abda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76010B-1F25-4368-966A-62385A005C0E}">
  <ds:schemaRefs>
    <ds:schemaRef ds:uri="http://schemas.microsoft.com/sharepoint/events"/>
  </ds:schemaRefs>
</ds:datastoreItem>
</file>

<file path=customXml/itemProps2.xml><?xml version="1.0" encoding="utf-8"?>
<ds:datastoreItem xmlns:ds="http://schemas.openxmlformats.org/officeDocument/2006/customXml" ds:itemID="{21FD2C2F-3F60-4BEC-9602-A352F934DF51}">
  <ds:schemaRefs>
    <ds:schemaRef ds:uri="http://schemas.microsoft.com/sharepoint/v3/contenttype/forms"/>
  </ds:schemaRefs>
</ds:datastoreItem>
</file>

<file path=customXml/itemProps3.xml><?xml version="1.0" encoding="utf-8"?>
<ds:datastoreItem xmlns:ds="http://schemas.openxmlformats.org/officeDocument/2006/customXml" ds:itemID="{97992192-CA48-4688-AD31-C8FE75293D88}">
  <ds:schemaRefs>
    <ds:schemaRef ds:uri="http://www.w3.org/XML/1998/namespace"/>
    <ds:schemaRef ds:uri="http://purl.org/dc/elements/1.1/"/>
    <ds:schemaRef ds:uri="http://schemas.microsoft.com/office/2006/documentManagement/types"/>
    <ds:schemaRef ds:uri="http://purl.org/dc/dcmitype/"/>
    <ds:schemaRef ds:uri="8a691e7b-3223-47f9-ba21-581fa23abda4"/>
    <ds:schemaRef ds:uri="http://purl.org/dc/terms/"/>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4.xml><?xml version="1.0" encoding="utf-8"?>
<ds:datastoreItem xmlns:ds="http://schemas.openxmlformats.org/officeDocument/2006/customXml" ds:itemID="{EFEF3210-4BF2-4A79-AF7D-B6FE867125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691e7b-3223-47f9-ba21-581fa23abd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144</Words>
  <Application>Microsoft Office PowerPoint</Application>
  <PresentationFormat>On-screen Show (16:9)</PresentationFormat>
  <Paragraphs>53</Paragraphs>
  <Slides>17</Slides>
  <Notes>4</Notes>
  <HiddenSlides>0</HiddenSlides>
  <MMClips>1</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Musala Soft Content Templates</vt:lpstr>
      <vt:lpstr>Titles</vt:lpstr>
      <vt:lpstr>Building your own smarthome with openHAB Raspberry Pi and Arduino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2017-01-23T08:18:25Z</dcterms:created>
  <dcterms:modified xsi:type="dcterms:W3CDTF">2017-04-10T11:09:23Z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0x0101001592CB033602C047896363BFC3556496</vt:lpwstr>
  </property>
</Properties>
</file>